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64" r:id="rId6"/>
    <p:sldId id="268" r:id="rId7"/>
    <p:sldId id="270" r:id="rId8"/>
    <p:sldId id="271" r:id="rId9"/>
    <p:sldId id="272" r:id="rId10"/>
    <p:sldId id="273" r:id="rId11"/>
    <p:sldId id="269" r:id="rId12"/>
    <p:sldId id="259"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F2088F-DFF4-438A-A3B8-5C806741EE09}" v="10" dt="2025-03-05T11:56:40.3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46"/>
    <p:restoredTop sz="79248" autoAdjust="0"/>
  </p:normalViewPr>
  <p:slideViewPr>
    <p:cSldViewPr snapToGrid="0">
      <p:cViewPr varScale="1">
        <p:scale>
          <a:sx n="62" d="100"/>
          <a:sy n="62" d="100"/>
        </p:scale>
        <p:origin x="1512" y="274"/>
      </p:cViewPr>
      <p:guideLst/>
    </p:cSldViewPr>
  </p:slid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BD40FB-2720-43F6-87FE-A0E97B60A81D}" type="datetimeFigureOut">
              <a:rPr lang="nb-NO" smtClean="0"/>
              <a:t>05.03.2025</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2D6EC6-C004-4E25-B52D-C9C3B9A1F41F}" type="slidenum">
              <a:rPr lang="nb-NO" smtClean="0"/>
              <a:t>‹#›</a:t>
            </a:fld>
            <a:endParaRPr lang="nb-NO"/>
          </a:p>
        </p:txBody>
      </p:sp>
    </p:spTree>
    <p:extLst>
      <p:ext uri="{BB962C8B-B14F-4D97-AF65-F5344CB8AC3E}">
        <p14:creationId xmlns:p14="http://schemas.microsoft.com/office/powerpoint/2010/main" val="346457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16.-18. april i Sør-Varanger</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Hele april måned i hele Finnmark – Kommer tilbake til dette!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800" dirty="0">
                <a:effectLst/>
                <a:latin typeface="Calibri" panose="020F0502020204030204" pitchFamily="34" charset="0"/>
                <a:ea typeface="Calibri" panose="020F0502020204030204" pitchFamily="34" charset="0"/>
                <a:cs typeface="Times New Roman" panose="02020603050405020304" pitchFamily="18" charset="0"/>
              </a:rPr>
              <a:t>Temaet for årets festival er FRAMTID. Hvordan ser framtida ut i litteraturen? Og hvordan ser litteraturen ut i framtida? Kunne vi forutsett nåtidas prisvinnende litteratur for 150 år siden? Barn og unge er ei viktig målgruppe, de er framtidas lesere og overtar jordkloden etter oss. Hva tenker de om framtida? Nasjonalbiblioteket jobber med språkmodeller for KI og teknologien utvikler seg raskt. Hva skjer med språkene i Finnmark i framtida? Ingen framtid uten fortid – Hva har gått tapt på grunn av grep gjort i fortida, som for eksempel grensesettingen i 1826? Hvilken framtid legger vi grunnlaget for i dag? Hva gjør oss godt rusta til å møte det som kommer? Kan biblioteket spille en rolle? Hvilket avtrykk står igjen etter oss når vi beveger oss videre? </a:t>
            </a:r>
            <a:r>
              <a:rPr lang="nb-NO" sz="1800" u="sng" dirty="0">
                <a:effectLst/>
                <a:latin typeface="Calibri" panose="020F0502020204030204" pitchFamily="34" charset="0"/>
                <a:ea typeface="Calibri" panose="020F0502020204030204" pitchFamily="34" charset="0"/>
                <a:cs typeface="Times New Roman" panose="02020603050405020304" pitchFamily="18" charset="0"/>
              </a:rPr>
              <a:t>Andre stikkord som passer godt innunder temaet er:</a:t>
            </a:r>
            <a:r>
              <a:rPr lang="nb-NO" sz="1800" dirty="0">
                <a:effectLst/>
                <a:latin typeface="Calibri" panose="020F0502020204030204" pitchFamily="34" charset="0"/>
                <a:ea typeface="Calibri" panose="020F0502020204030204" pitchFamily="34" charset="0"/>
                <a:cs typeface="Times New Roman" panose="02020603050405020304" pitchFamily="18" charset="0"/>
              </a:rPr>
              <a:t> Bærekraft, klima, miljø, språk, natur og friluftsliv (Arkivdagen), science </a:t>
            </a:r>
            <a:r>
              <a:rPr lang="nb-NO" sz="1800" dirty="0" err="1">
                <a:effectLst/>
                <a:latin typeface="Calibri" panose="020F0502020204030204" pitchFamily="34" charset="0"/>
                <a:ea typeface="Calibri" panose="020F0502020204030204" pitchFamily="34" charset="0"/>
                <a:cs typeface="Times New Roman" panose="02020603050405020304" pitchFamily="18" charset="0"/>
              </a:rPr>
              <a:t>fiction</a:t>
            </a:r>
            <a:r>
              <a:rPr lang="nb-NO" sz="1800" dirty="0">
                <a:effectLst/>
                <a:latin typeface="Calibri" panose="020F0502020204030204" pitchFamily="34" charset="0"/>
                <a:ea typeface="Calibri" panose="020F0502020204030204" pitchFamily="34" charset="0"/>
                <a:cs typeface="Times New Roman" panose="02020603050405020304" pitchFamily="18" charset="0"/>
              </a:rPr>
              <a:t>, dystopi, utopi, skjermbruk, selvhjelp, forbudt, forfulgt, kunstig intelligens og teknologi, røtter, demokrati, forsoning, politiske strømninger, USA, gjenbruk, beredskap, frøbibliotek, bonde- og gjetekultur (FN), verksted, eldrebølge, framtidsbiblioteket, demens.</a:t>
            </a:r>
          </a:p>
          <a:p>
            <a:endParaRPr lang="nb-NO" dirty="0"/>
          </a:p>
        </p:txBody>
      </p:sp>
      <p:sp>
        <p:nvSpPr>
          <p:cNvPr id="4" name="Plassholder for lysbildenummer 3"/>
          <p:cNvSpPr>
            <a:spLocks noGrp="1"/>
          </p:cNvSpPr>
          <p:nvPr>
            <p:ph type="sldNum" sz="quarter" idx="5"/>
          </p:nvPr>
        </p:nvSpPr>
        <p:spPr/>
        <p:txBody>
          <a:bodyPr/>
          <a:lstStyle/>
          <a:p>
            <a:fld id="{942D6EC6-C004-4E25-B52D-C9C3B9A1F41F}" type="slidenum">
              <a:rPr lang="nb-NO" smtClean="0"/>
              <a:t>2</a:t>
            </a:fld>
            <a:endParaRPr lang="nb-NO"/>
          </a:p>
        </p:txBody>
      </p:sp>
    </p:spTree>
    <p:extLst>
      <p:ext uri="{BB962C8B-B14F-4D97-AF65-F5344CB8AC3E}">
        <p14:creationId xmlns:p14="http://schemas.microsoft.com/office/powerpoint/2010/main" val="2779609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indent="0">
              <a:buFont typeface="Arial" panose="020B0604020202020204" pitchFamily="34" charset="0"/>
              <a:buNone/>
            </a:pPr>
            <a:r>
              <a:rPr lang="nb-NO" sz="1200" dirty="0"/>
              <a:t>På bibliotekmøtet i Hammerfest i fjor høst var det flertall for at bibliotekene i Finnmark skal være mer involvert i Finnlitt og lage festivalen sammen med oss.</a:t>
            </a:r>
          </a:p>
          <a:p>
            <a:pPr marL="0" indent="0">
              <a:buFont typeface="Arial" panose="020B0604020202020204" pitchFamily="34" charset="0"/>
              <a:buNone/>
            </a:pPr>
            <a:endParaRPr lang="nb-NO" dirty="0"/>
          </a:p>
          <a:p>
            <a:pPr marL="0" indent="0">
              <a:buFont typeface="Arial" panose="020B0604020202020204" pitchFamily="34" charset="0"/>
              <a:buNone/>
            </a:pPr>
            <a:r>
              <a:rPr lang="nb-NO" dirty="0"/>
              <a:t>Når festivalen foregår i Sør-Varanger, strømmer vi utvalgte arrangement til dere. I tillegg søker vi om 15 000 kroner til hvert bibliotek, som dere kan bruke til egne lokale Finnlitt-arrangement i april 2026.</a:t>
            </a:r>
          </a:p>
          <a:p>
            <a:pPr marL="0" indent="0">
              <a:buFont typeface="Arial" panose="020B0604020202020204" pitchFamily="34" charset="0"/>
              <a:buNone/>
            </a:pPr>
            <a:endParaRPr lang="nb-NO" dirty="0"/>
          </a:p>
          <a:p>
            <a:pPr marL="0" indent="0">
              <a:buFont typeface="Arial" panose="020B0604020202020204" pitchFamily="34" charset="0"/>
              <a:buNone/>
            </a:pPr>
            <a:r>
              <a:rPr lang="nb-NO" dirty="0"/>
              <a:t>Når festivalen foregår i Alta, søker vi midler som skal gjøre at dere kan reise til Alta for å delta aktivt i festivalen der.</a:t>
            </a:r>
          </a:p>
          <a:p>
            <a:pPr marL="0" indent="0">
              <a:buFont typeface="Arial" panose="020B0604020202020204" pitchFamily="34" charset="0"/>
              <a:buNone/>
            </a:pPr>
            <a:endParaRPr lang="nb-NO" dirty="0"/>
          </a:p>
          <a:p>
            <a:pPr marL="0" indent="0">
              <a:buFont typeface="Arial" panose="020B0604020202020204" pitchFamily="34" charset="0"/>
              <a:buNone/>
            </a:pPr>
            <a:r>
              <a:rPr lang="nb-NO" dirty="0"/>
              <a:t>Vi</a:t>
            </a:r>
            <a:r>
              <a:rPr lang="nb-NO" sz="1200" dirty="0"/>
              <a:t> ønsker i tillegg å lage et eget programråd med fire bibliotekansatte som kan mene noe om innhold og program før festivalen, og evaluere festivalen etter festivalen</a:t>
            </a:r>
          </a:p>
          <a:p>
            <a:endParaRPr lang="nb-NO" dirty="0"/>
          </a:p>
        </p:txBody>
      </p:sp>
      <p:sp>
        <p:nvSpPr>
          <p:cNvPr id="4" name="Plassholder for lysbildenummer 3"/>
          <p:cNvSpPr>
            <a:spLocks noGrp="1"/>
          </p:cNvSpPr>
          <p:nvPr>
            <p:ph type="sldNum" sz="quarter" idx="5"/>
          </p:nvPr>
        </p:nvSpPr>
        <p:spPr/>
        <p:txBody>
          <a:bodyPr/>
          <a:lstStyle/>
          <a:p>
            <a:fld id="{17EF03F7-2F96-42F9-A1D1-39BFB214B42D}" type="slidenum">
              <a:rPr lang="nb-NO" smtClean="0"/>
              <a:t>3</a:t>
            </a:fld>
            <a:endParaRPr lang="nb-NO"/>
          </a:p>
        </p:txBody>
      </p:sp>
    </p:spTree>
    <p:extLst>
      <p:ext uri="{BB962C8B-B14F-4D97-AF65-F5344CB8AC3E}">
        <p14:creationId xmlns:p14="http://schemas.microsoft.com/office/powerpoint/2010/main" val="161359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25314-3BEB-8FBA-B1A4-B7126A35F474}"/>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A6115FA8-C3AB-4908-14D9-5907605A8C0F}"/>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6A8E395B-4230-AB57-0EB4-D5BA73E77802}"/>
              </a:ext>
            </a:extLst>
          </p:cNvPr>
          <p:cNvSpPr>
            <a:spLocks noGrp="1"/>
          </p:cNvSpPr>
          <p:nvPr>
            <p:ph type="body" idx="1"/>
          </p:nvPr>
        </p:nvSpPr>
        <p:spPr/>
        <p:txBody>
          <a:bodyPr/>
          <a:lstStyle/>
          <a:p>
            <a:r>
              <a:rPr lang="nb-NO" dirty="0"/>
              <a:t>I 2021 under pandemien strømmet vi flere programposter, slik at de var tilgjengelige i 24-48 timer. Seks arrangement var forhåndsinnspilt og ble sendt offentlig fra </a:t>
            </a:r>
            <a:r>
              <a:rPr lang="nb-NO" dirty="0" err="1"/>
              <a:t>YouTube</a:t>
            </a:r>
            <a:r>
              <a:rPr lang="nb-NO" dirty="0"/>
              <a:t> og festivalens Facebook-side. Ti arrangement ble strømmet direkte. Bibliotekene kunne velge å vise både de offentlige arrangementene og de direktesendte, på skjerm for gjester i biblioteket. Vi ga veiledning om lyd og teknikk og hva du trengte for å gjennomføre et strømmet arrangement, og det fungerte godt. 20 bibliotek mottok ett eller flere strømmede arrangement, og 95% ønsket å gjøre noe lignende igjen. De 5% som ikke var positive, hadde hatt problemer med å få publikum til arrangementet. Vi tar med oss erfaringene. </a:t>
            </a:r>
          </a:p>
          <a:p>
            <a:endParaRPr lang="nb-NO" dirty="0"/>
          </a:p>
          <a:p>
            <a:r>
              <a:rPr lang="nb-NO" dirty="0"/>
              <a:t>Barnearrangement erfarte vi at fungerte dårlig med en skjerm mellom barna og formidleren. Derfor vil vi ikke strømme barnearrangement i år. </a:t>
            </a:r>
          </a:p>
          <a:p>
            <a:endParaRPr lang="nb-NO" dirty="0"/>
          </a:p>
          <a:p>
            <a:pPr>
              <a:buFont typeface="Arial" panose="020B0604020202020204" pitchFamily="34" charset="0"/>
              <a:buNone/>
            </a:pPr>
            <a:r>
              <a:rPr lang="nb-NO" dirty="0"/>
              <a:t>For å motta et strømma arrangement trenger du ikke så veldig mye. Du trenger datamaskin med stabil internett-tilkobling, Skjerm/TV (eller lerret/projektor) koblet til datamaskinen så du kan vise arrangementet for bibliotekets gjester, Lydanlegg med god nok lyd til at gjestene som ser på hører. Vi vil ha et temamøte om dette, og gi veiledning i forkant, og arrangere strømmeprøve.</a:t>
            </a:r>
          </a:p>
          <a:p>
            <a:pPr>
              <a:buFont typeface="Arial" panose="020B0604020202020204" pitchFamily="34" charset="0"/>
              <a:buNone/>
            </a:pPr>
            <a:endParaRPr lang="nb-NO" dirty="0"/>
          </a:p>
          <a:p>
            <a:r>
              <a:rPr lang="nb-NO" dirty="0"/>
              <a:t>Du kan godt samarbeide med kultursal, kino eller andre for å vise Finnlitt i din kommune, men det skal gå tydelig fram at arrangementet er et bibliotekarrangement og at det er del av Finnmark internasjonale litteraturfestival.</a:t>
            </a:r>
          </a:p>
        </p:txBody>
      </p:sp>
      <p:sp>
        <p:nvSpPr>
          <p:cNvPr id="4" name="Plassholder for lysbildenummer 3">
            <a:extLst>
              <a:ext uri="{FF2B5EF4-FFF2-40B4-BE49-F238E27FC236}">
                <a16:creationId xmlns:a16="http://schemas.microsoft.com/office/drawing/2014/main" id="{20508E97-F4BB-F78C-5B46-01B139E77F46}"/>
              </a:ext>
            </a:extLst>
          </p:cNvPr>
          <p:cNvSpPr>
            <a:spLocks noGrp="1"/>
          </p:cNvSpPr>
          <p:nvPr>
            <p:ph type="sldNum" sz="quarter" idx="5"/>
          </p:nvPr>
        </p:nvSpPr>
        <p:spPr/>
        <p:txBody>
          <a:bodyPr/>
          <a:lstStyle/>
          <a:p>
            <a:fld id="{17EF03F7-2F96-42F9-A1D1-39BFB214B42D}" type="slidenum">
              <a:rPr lang="nb-NO" smtClean="0"/>
              <a:t>4</a:t>
            </a:fld>
            <a:endParaRPr lang="nb-NO"/>
          </a:p>
        </p:txBody>
      </p:sp>
    </p:spTree>
    <p:extLst>
      <p:ext uri="{BB962C8B-B14F-4D97-AF65-F5344CB8AC3E}">
        <p14:creationId xmlns:p14="http://schemas.microsoft.com/office/powerpoint/2010/main" val="53017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64DD49-919B-DF94-6BDD-E3DEDF672464}"/>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F422FC5F-1C4B-A189-EBA5-DE214DF14D62}"/>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E8B6F582-A4D1-DEF4-DA5E-452B39547D8D}"/>
              </a:ext>
            </a:extLst>
          </p:cNvPr>
          <p:cNvSpPr>
            <a:spLocks noGrp="1"/>
          </p:cNvSpPr>
          <p:nvPr>
            <p:ph type="body" idx="1"/>
          </p:nvPr>
        </p:nvSpPr>
        <p:spPr/>
        <p:txBody>
          <a:bodyPr/>
          <a:lstStyle/>
          <a:p>
            <a:r>
              <a:rPr lang="nb-NO" dirty="0"/>
              <a:t>Vi vet at det ikke er like mye interesse og oppslutning rundt arrangement på skjerm nå, som det var under pandemien.</a:t>
            </a:r>
          </a:p>
          <a:p>
            <a:r>
              <a:rPr lang="nb-NO" dirty="0"/>
              <a:t>Derfor planlegger vi også at dere kan få midler til lokale arrangement, som dere kan velge å kombinere med strømmet arrangement.</a:t>
            </a:r>
          </a:p>
          <a:p>
            <a:endParaRPr lang="nb-NO" dirty="0"/>
          </a:p>
          <a:p>
            <a:r>
              <a:rPr lang="nb-NO" dirty="0"/>
              <a:t>Vi søker om midler som vi tildeler hvert enkelt folkebibliotek, slik at alle forhåpentligvis får 15 000 kroner hver til et lokalt arrangement.</a:t>
            </a:r>
          </a:p>
          <a:p>
            <a:r>
              <a:rPr lang="nb-NO" dirty="0"/>
              <a:t>Arrangementet skal foregå i april 2026, og du står fritt til å forme det, så lenge det er knyttet til festivaltemaet.</a:t>
            </a:r>
          </a:p>
          <a:p>
            <a:r>
              <a:rPr lang="nb-NO" dirty="0"/>
              <a:t>Du kan for eksempel invitere en forfatter og bruke pengene på honorar, reise og opphold.</a:t>
            </a:r>
          </a:p>
          <a:p>
            <a:r>
              <a:rPr lang="nb-NO" dirty="0"/>
              <a:t>Du kan samarbeide med bibliotek i nærheten om å sende én forfatter på turné for å spare reisekostnader.</a:t>
            </a:r>
          </a:p>
          <a:p>
            <a:r>
              <a:rPr lang="nb-NO" dirty="0"/>
              <a:t>Du kan invitere en lokal forfatter</a:t>
            </a:r>
          </a:p>
          <a:p>
            <a:r>
              <a:rPr lang="nb-NO" dirty="0"/>
              <a:t>Du kan samarbeide med lokalt historielag eller andre organisasjoner i kommunen om arrangementet.</a:t>
            </a:r>
          </a:p>
          <a:p>
            <a:r>
              <a:rPr lang="nb-NO" dirty="0"/>
              <a:t>Du kan ha et praktisk verksted knytte til tema, som </a:t>
            </a:r>
            <a:r>
              <a:rPr lang="nb-NO" dirty="0" err="1"/>
              <a:t>f.eks</a:t>
            </a:r>
            <a:r>
              <a:rPr lang="nb-NO" dirty="0"/>
              <a:t> gjenbrukskveld, hobbykveld, skriveverksted for ungdom, redesign, og lignende, og invitere en kursholder.</a:t>
            </a:r>
          </a:p>
          <a:p>
            <a:endParaRPr lang="nb-NO" dirty="0"/>
          </a:p>
        </p:txBody>
      </p:sp>
      <p:sp>
        <p:nvSpPr>
          <p:cNvPr id="4" name="Plassholder for lysbildenummer 3">
            <a:extLst>
              <a:ext uri="{FF2B5EF4-FFF2-40B4-BE49-F238E27FC236}">
                <a16:creationId xmlns:a16="http://schemas.microsoft.com/office/drawing/2014/main" id="{14CC2DF9-E64C-9D10-FFEB-D95119FE54B3}"/>
              </a:ext>
            </a:extLst>
          </p:cNvPr>
          <p:cNvSpPr>
            <a:spLocks noGrp="1"/>
          </p:cNvSpPr>
          <p:nvPr>
            <p:ph type="sldNum" sz="quarter" idx="5"/>
          </p:nvPr>
        </p:nvSpPr>
        <p:spPr/>
        <p:txBody>
          <a:bodyPr/>
          <a:lstStyle/>
          <a:p>
            <a:fld id="{17EF03F7-2F96-42F9-A1D1-39BFB214B42D}" type="slidenum">
              <a:rPr lang="nb-NO" smtClean="0"/>
              <a:t>5</a:t>
            </a:fld>
            <a:endParaRPr lang="nb-NO"/>
          </a:p>
        </p:txBody>
      </p:sp>
    </p:spTree>
    <p:extLst>
      <p:ext uri="{BB962C8B-B14F-4D97-AF65-F5344CB8AC3E}">
        <p14:creationId xmlns:p14="http://schemas.microsoft.com/office/powerpoint/2010/main" val="3143292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0C7D73-7664-7224-DB90-6D05CB7881DC}"/>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528C3BF0-9498-F9A7-FB60-B0530952ACE4}"/>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807E8565-BEDF-18D9-9174-227BE7D69201}"/>
              </a:ext>
            </a:extLst>
          </p:cNvPr>
          <p:cNvSpPr>
            <a:spLocks noGrp="1"/>
          </p:cNvSpPr>
          <p:nvPr>
            <p:ph type="body" idx="1"/>
          </p:nvPr>
        </p:nvSpPr>
        <p:spPr/>
        <p:txBody>
          <a:bodyPr/>
          <a:lstStyle/>
          <a:p>
            <a:r>
              <a:rPr lang="nb-NO" dirty="0"/>
              <a:t>Vi oppfordrer til hybridarrangement, for å gjøre arrangementet du mottar på skjerm mer attraktivt – Hvorfor ikke slå sammen et fysisk Finnlitt-arrangement med et arrangement på skjerm? </a:t>
            </a:r>
          </a:p>
          <a:p>
            <a:r>
              <a:rPr lang="nb-NO" dirty="0"/>
              <a:t>Du kan for eksempel ha et fysisk arrangement før eller etter strømming, for å ramme det inn. Du kan invitere en lokal forfatter, politiker, eller annen person til å introdusere. Du kan ha en samtale på scenen om programposten dere har sett, eller tematikken i programposten. Du kan invitere en lesesirkel til å snakke sammen om boka som diskuteres. Du kan ha </a:t>
            </a:r>
            <a:r>
              <a:rPr lang="nb-NO" dirty="0" err="1"/>
              <a:t>shared</a:t>
            </a:r>
            <a:r>
              <a:rPr lang="nb-NO" dirty="0"/>
              <a:t> </a:t>
            </a:r>
            <a:r>
              <a:rPr lang="nb-NO" dirty="0" err="1"/>
              <a:t>reading</a:t>
            </a:r>
            <a:r>
              <a:rPr lang="nb-NO" dirty="0"/>
              <a:t> knyttet til arrangementet før dere ser programposten sammen. Du kan bruke ditt fysiske Finnlitt-arrangement som du får midler til i sammenheng med det strømmede arrangementet.</a:t>
            </a:r>
          </a:p>
          <a:p>
            <a:r>
              <a:rPr lang="nb-NO" dirty="0"/>
              <a:t>Husk at et arrangement på skjerm fortjener ei fysisk ramme, med servering og introduksjon.</a:t>
            </a:r>
          </a:p>
        </p:txBody>
      </p:sp>
      <p:sp>
        <p:nvSpPr>
          <p:cNvPr id="4" name="Plassholder for lysbildenummer 3">
            <a:extLst>
              <a:ext uri="{FF2B5EF4-FFF2-40B4-BE49-F238E27FC236}">
                <a16:creationId xmlns:a16="http://schemas.microsoft.com/office/drawing/2014/main" id="{F572AECB-9313-004C-0199-F0243E37FB4F}"/>
              </a:ext>
            </a:extLst>
          </p:cNvPr>
          <p:cNvSpPr>
            <a:spLocks noGrp="1"/>
          </p:cNvSpPr>
          <p:nvPr>
            <p:ph type="sldNum" sz="quarter" idx="5"/>
          </p:nvPr>
        </p:nvSpPr>
        <p:spPr/>
        <p:txBody>
          <a:bodyPr/>
          <a:lstStyle/>
          <a:p>
            <a:fld id="{17EF03F7-2F96-42F9-A1D1-39BFB214B42D}" type="slidenum">
              <a:rPr lang="nb-NO" smtClean="0"/>
              <a:t>6</a:t>
            </a:fld>
            <a:endParaRPr lang="nb-NO"/>
          </a:p>
        </p:txBody>
      </p:sp>
    </p:spTree>
    <p:extLst>
      <p:ext uri="{BB962C8B-B14F-4D97-AF65-F5344CB8AC3E}">
        <p14:creationId xmlns:p14="http://schemas.microsoft.com/office/powerpoint/2010/main" val="3748062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9EFD2-9B61-3C6C-97BF-8FF294177B61}"/>
            </a:ext>
          </a:extLst>
        </p:cNvPr>
        <p:cNvGrpSpPr/>
        <p:nvPr/>
      </p:nvGrpSpPr>
      <p:grpSpPr>
        <a:xfrm>
          <a:off x="0" y="0"/>
          <a:ext cx="0" cy="0"/>
          <a:chOff x="0" y="0"/>
          <a:chExt cx="0" cy="0"/>
        </a:xfrm>
      </p:grpSpPr>
      <p:sp>
        <p:nvSpPr>
          <p:cNvPr id="2" name="Plassholder for lysbilde 1">
            <a:extLst>
              <a:ext uri="{FF2B5EF4-FFF2-40B4-BE49-F238E27FC236}">
                <a16:creationId xmlns:a16="http://schemas.microsoft.com/office/drawing/2014/main" id="{C64C9D5D-4F90-DD0C-54F1-C739C0A539C8}"/>
              </a:ext>
            </a:extLst>
          </p:cNvPr>
          <p:cNvSpPr>
            <a:spLocks noGrp="1" noRot="1" noChangeAspect="1"/>
          </p:cNvSpPr>
          <p:nvPr>
            <p:ph type="sldImg"/>
          </p:nvPr>
        </p:nvSpPr>
        <p:spPr/>
      </p:sp>
      <p:sp>
        <p:nvSpPr>
          <p:cNvPr id="3" name="Plassholder for notater 2">
            <a:extLst>
              <a:ext uri="{FF2B5EF4-FFF2-40B4-BE49-F238E27FC236}">
                <a16:creationId xmlns:a16="http://schemas.microsoft.com/office/drawing/2014/main" id="{3DEEB5BA-A685-2904-A515-3626443C6701}"/>
              </a:ext>
            </a:extLst>
          </p:cNvPr>
          <p:cNvSpPr>
            <a:spLocks noGrp="1"/>
          </p:cNvSpPr>
          <p:nvPr>
            <p:ph type="body" idx="1"/>
          </p:nvPr>
        </p:nvSpPr>
        <p:spPr/>
        <p:txBody>
          <a:bodyPr/>
          <a:lstStyle/>
          <a:p>
            <a:endParaRPr lang="nb-NO" dirty="0"/>
          </a:p>
        </p:txBody>
      </p:sp>
      <p:sp>
        <p:nvSpPr>
          <p:cNvPr id="4" name="Plassholder for lysbildenummer 3">
            <a:extLst>
              <a:ext uri="{FF2B5EF4-FFF2-40B4-BE49-F238E27FC236}">
                <a16:creationId xmlns:a16="http://schemas.microsoft.com/office/drawing/2014/main" id="{3BAE72EB-F664-17C1-6460-A7C09855A06A}"/>
              </a:ext>
            </a:extLst>
          </p:cNvPr>
          <p:cNvSpPr>
            <a:spLocks noGrp="1"/>
          </p:cNvSpPr>
          <p:nvPr>
            <p:ph type="sldNum" sz="quarter" idx="5"/>
          </p:nvPr>
        </p:nvSpPr>
        <p:spPr/>
        <p:txBody>
          <a:bodyPr/>
          <a:lstStyle/>
          <a:p>
            <a:fld id="{17EF03F7-2F96-42F9-A1D1-39BFB214B42D}" type="slidenum">
              <a:rPr lang="nb-NO" smtClean="0"/>
              <a:t>7</a:t>
            </a:fld>
            <a:endParaRPr lang="nb-NO"/>
          </a:p>
        </p:txBody>
      </p:sp>
    </p:spTree>
    <p:extLst>
      <p:ext uri="{BB962C8B-B14F-4D97-AF65-F5344CB8AC3E}">
        <p14:creationId xmlns:p14="http://schemas.microsoft.com/office/powerpoint/2010/main" val="2886541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dirty="0"/>
              <a:t>Hanne i Kjøllefjord og Frøydis fra Alta VGS har takka ja til å være med i programrådet. Vi trenger to medlemmer til.</a:t>
            </a:r>
          </a:p>
          <a:p>
            <a:pPr marL="0" indent="0">
              <a:buFont typeface="Arial" panose="020B0604020202020204" pitchFamily="34" charset="0"/>
              <a:buNone/>
            </a:pPr>
            <a:r>
              <a:rPr lang="nb-NO" dirty="0"/>
              <a:t>Programrådet deltar på ett digitalt møte før festivalen og ett digitalt møte etter festivalen.</a:t>
            </a:r>
          </a:p>
          <a:p>
            <a:pPr marL="0" indent="0">
              <a:buFont typeface="Arial" panose="020B0604020202020204" pitchFamily="34" charset="0"/>
              <a:buNone/>
            </a:pPr>
            <a:r>
              <a:rPr lang="nb-NO" dirty="0"/>
              <a:t>Første møte: Programrådsmedlemmer spiller inn forslag til hovedlinjer og aktuelle navn, ut fra festivalens tema og målsetning. Dere tar med dere alle løse tanker og ideer, stort og smått, til programposter og forfattere. Vi på fylkesbiblioteket bruker dette til å lage et spennende festivalprogram. Forfatterorganisasjoner i landsdelen gir også innspill.</a:t>
            </a:r>
          </a:p>
          <a:p>
            <a:pPr marL="0" indent="0">
              <a:buFont typeface="Arial" panose="020B0604020202020204" pitchFamily="34" charset="0"/>
              <a:buNone/>
            </a:pPr>
            <a:r>
              <a:rPr lang="nb-NO" dirty="0"/>
              <a:t>Andre møte: Etter endt festival møtes programrådet og evaluerer programmeringsarbeidet</a:t>
            </a:r>
          </a:p>
          <a:p>
            <a:pPr marL="0" indent="0">
              <a:buFont typeface="Arial" panose="020B0604020202020204" pitchFamily="34" charset="0"/>
              <a:buNone/>
            </a:pPr>
            <a:r>
              <a:rPr lang="nb-NO" dirty="0"/>
              <a:t>Finnlitt dekker møtehonorar som kommunen kan fakturere oss for</a:t>
            </a:r>
          </a:p>
          <a:p>
            <a:pPr marL="0" indent="0">
              <a:buFont typeface="Arial" panose="020B0604020202020204" pitchFamily="34" charset="0"/>
              <a:buNone/>
            </a:pPr>
            <a:r>
              <a:rPr lang="nb-NO" dirty="0"/>
              <a:t>Det er ønskelig at programrådsmedlemmene reiser til festivalen. Finnlitt dekker festivalpass, reise og tre netter på hotell. Da er dere der for å evaluere festivalen og hvordan den fungerer. De som vil kan også ta ei frivilligvakt, eller gjøre noe fra scenen.</a:t>
            </a:r>
          </a:p>
          <a:p>
            <a:pPr marL="0" indent="0">
              <a:buFont typeface="Arial" panose="020B0604020202020204" pitchFamily="34" charset="0"/>
              <a:buNone/>
            </a:pPr>
            <a:r>
              <a:rPr lang="nb-NO" dirty="0"/>
              <a:t>Programrådsmedlemmene presenteres på festivalens nettsider og i programoversikten med navn, bilde og kort tekst</a:t>
            </a:r>
          </a:p>
          <a:p>
            <a:endParaRPr lang="nb-NO" dirty="0"/>
          </a:p>
          <a:p>
            <a:r>
              <a:rPr lang="nb-NO" dirty="0"/>
              <a:t>Vil du være med?</a:t>
            </a:r>
          </a:p>
        </p:txBody>
      </p:sp>
      <p:sp>
        <p:nvSpPr>
          <p:cNvPr id="4" name="Plassholder for lysbildenummer 3"/>
          <p:cNvSpPr>
            <a:spLocks noGrp="1"/>
          </p:cNvSpPr>
          <p:nvPr>
            <p:ph type="sldNum" sz="quarter" idx="5"/>
          </p:nvPr>
        </p:nvSpPr>
        <p:spPr/>
        <p:txBody>
          <a:bodyPr/>
          <a:lstStyle/>
          <a:p>
            <a:fld id="{942D6EC6-C004-4E25-B52D-C9C3B9A1F41F}" type="slidenum">
              <a:rPr lang="nb-NO" smtClean="0"/>
              <a:t>8</a:t>
            </a:fld>
            <a:endParaRPr lang="nb-NO"/>
          </a:p>
        </p:txBody>
      </p:sp>
    </p:spTree>
    <p:extLst>
      <p:ext uri="{BB962C8B-B14F-4D97-AF65-F5344CB8AC3E}">
        <p14:creationId xmlns:p14="http://schemas.microsoft.com/office/powerpoint/2010/main" val="27920683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Innspill eller spørsmål?</a:t>
            </a:r>
          </a:p>
        </p:txBody>
      </p:sp>
      <p:sp>
        <p:nvSpPr>
          <p:cNvPr id="4" name="Plassholder for lysbildenummer 3"/>
          <p:cNvSpPr>
            <a:spLocks noGrp="1"/>
          </p:cNvSpPr>
          <p:nvPr>
            <p:ph type="sldNum" sz="quarter" idx="5"/>
          </p:nvPr>
        </p:nvSpPr>
        <p:spPr/>
        <p:txBody>
          <a:bodyPr/>
          <a:lstStyle/>
          <a:p>
            <a:fld id="{942D6EC6-C004-4E25-B52D-C9C3B9A1F41F}" type="slidenum">
              <a:rPr lang="nb-NO" smtClean="0"/>
              <a:t>9</a:t>
            </a:fld>
            <a:endParaRPr lang="nb-NO"/>
          </a:p>
        </p:txBody>
      </p:sp>
    </p:spTree>
    <p:extLst>
      <p:ext uri="{BB962C8B-B14F-4D97-AF65-F5344CB8AC3E}">
        <p14:creationId xmlns:p14="http://schemas.microsoft.com/office/powerpoint/2010/main" val="4993861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orsidemal m/mønsterbakgrunn">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EAFC086E-E0A2-E474-6FAD-9EBD3C66CE8E}"/>
              </a:ext>
            </a:extLst>
          </p:cNvPr>
          <p:cNvPicPr>
            <a:picLocks noChangeAspect="1"/>
          </p:cNvPicPr>
          <p:nvPr userDrawn="1"/>
        </p:nvPicPr>
        <p:blipFill rotWithShape="1">
          <a:blip r:embed="rId2"/>
          <a:srcRect l="12691" t="23016" r="15519" b="30435"/>
          <a:stretch/>
        </p:blipFill>
        <p:spPr>
          <a:xfrm>
            <a:off x="0" y="-1"/>
            <a:ext cx="12192000" cy="6858001"/>
          </a:xfrm>
          <a:prstGeom prst="rect">
            <a:avLst/>
          </a:prstGeom>
        </p:spPr>
      </p:pic>
      <p:sp>
        <p:nvSpPr>
          <p:cNvPr id="5" name="Tittel 1">
            <a:extLst>
              <a:ext uri="{FF2B5EF4-FFF2-40B4-BE49-F238E27FC236}">
                <a16:creationId xmlns:a16="http://schemas.microsoft.com/office/drawing/2014/main" id="{DA7343FD-FD9B-2D25-C7D1-824249700B88}"/>
              </a:ext>
            </a:extLst>
          </p:cNvPr>
          <p:cNvSpPr>
            <a:spLocks noGrp="1"/>
          </p:cNvSpPr>
          <p:nvPr>
            <p:ph type="title" hasCustomPrompt="1"/>
          </p:nvPr>
        </p:nvSpPr>
        <p:spPr>
          <a:xfrm>
            <a:off x="838200" y="4209611"/>
            <a:ext cx="10515600" cy="1325563"/>
          </a:xfrm>
        </p:spPr>
        <p:txBody>
          <a:bodyPr anchor="t">
            <a:normAutofit/>
          </a:bodyPr>
          <a:lstStyle>
            <a:lvl1pPr algn="ctr">
              <a:defRPr sz="4400" b="1">
                <a:solidFill>
                  <a:schemeClr val="tx1"/>
                </a:solidFill>
                <a:latin typeface="+mn-lt"/>
              </a:defRPr>
            </a:lvl1pPr>
          </a:lstStyle>
          <a:p>
            <a:r>
              <a:rPr lang="nb-NO" dirty="0" err="1"/>
              <a:t>Presentasjonsmal</a:t>
            </a:r>
            <a:br>
              <a:rPr lang="nb-NO" dirty="0"/>
            </a:br>
            <a:r>
              <a:rPr lang="nb-NO" dirty="0"/>
              <a:t>Finnmark fylkeskommune</a:t>
            </a:r>
          </a:p>
        </p:txBody>
      </p:sp>
    </p:spTree>
    <p:extLst>
      <p:ext uri="{BB962C8B-B14F-4D97-AF65-F5344CB8AC3E}">
        <p14:creationId xmlns:p14="http://schemas.microsoft.com/office/powerpoint/2010/main" val="818917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orside m/naturhvit bakgrunn">
    <p:spTree>
      <p:nvGrpSpPr>
        <p:cNvPr id="1" name=""/>
        <p:cNvGrpSpPr/>
        <p:nvPr/>
      </p:nvGrpSpPr>
      <p:grpSpPr>
        <a:xfrm>
          <a:off x="0" y="0"/>
          <a:ext cx="0" cy="0"/>
          <a:chOff x="0" y="0"/>
          <a:chExt cx="0" cy="0"/>
        </a:xfrm>
      </p:grpSpPr>
      <p:pic>
        <p:nvPicPr>
          <p:cNvPr id="8" name="Bilde 7">
            <a:extLst>
              <a:ext uri="{FF2B5EF4-FFF2-40B4-BE49-F238E27FC236}">
                <a16:creationId xmlns:a16="http://schemas.microsoft.com/office/drawing/2014/main" id="{CEEC1C34-3A05-D5BC-8194-45263D82B2A4}"/>
              </a:ext>
            </a:extLst>
          </p:cNvPr>
          <p:cNvPicPr>
            <a:picLocks noChangeAspect="1"/>
          </p:cNvPicPr>
          <p:nvPr userDrawn="1"/>
        </p:nvPicPr>
        <p:blipFill>
          <a:blip r:embed="rId2"/>
          <a:stretch>
            <a:fillRect/>
          </a:stretch>
        </p:blipFill>
        <p:spPr>
          <a:xfrm>
            <a:off x="1" y="2"/>
            <a:ext cx="12191997" cy="6857998"/>
          </a:xfrm>
          <a:prstGeom prst="rect">
            <a:avLst/>
          </a:prstGeom>
        </p:spPr>
      </p:pic>
      <p:sp>
        <p:nvSpPr>
          <p:cNvPr id="7" name="Tittel 1">
            <a:extLst>
              <a:ext uri="{FF2B5EF4-FFF2-40B4-BE49-F238E27FC236}">
                <a16:creationId xmlns:a16="http://schemas.microsoft.com/office/drawing/2014/main" id="{7326A30B-8794-573F-97D0-174DB8237F60}"/>
              </a:ext>
            </a:extLst>
          </p:cNvPr>
          <p:cNvSpPr>
            <a:spLocks noGrp="1"/>
          </p:cNvSpPr>
          <p:nvPr>
            <p:ph type="title" hasCustomPrompt="1"/>
          </p:nvPr>
        </p:nvSpPr>
        <p:spPr>
          <a:xfrm>
            <a:off x="838200" y="4209611"/>
            <a:ext cx="10515600" cy="1325563"/>
          </a:xfrm>
        </p:spPr>
        <p:txBody>
          <a:bodyPr anchor="t">
            <a:normAutofit/>
          </a:bodyPr>
          <a:lstStyle>
            <a:lvl1pPr algn="ctr">
              <a:defRPr sz="4400" b="1">
                <a:solidFill>
                  <a:schemeClr val="tx1"/>
                </a:solidFill>
                <a:latin typeface="+mn-lt"/>
              </a:defRPr>
            </a:lvl1pPr>
          </a:lstStyle>
          <a:p>
            <a:r>
              <a:rPr lang="nb-NO" dirty="0" err="1"/>
              <a:t>Presentasjonsmal</a:t>
            </a:r>
            <a:br>
              <a:rPr lang="nb-NO" dirty="0"/>
            </a:br>
            <a:r>
              <a:rPr lang="nb-NO" dirty="0"/>
              <a:t>Finnmark fylkeskommune</a:t>
            </a:r>
          </a:p>
        </p:txBody>
      </p:sp>
    </p:spTree>
    <p:extLst>
      <p:ext uri="{BB962C8B-B14F-4D97-AF65-F5344CB8AC3E}">
        <p14:creationId xmlns:p14="http://schemas.microsoft.com/office/powerpoint/2010/main" val="2634683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telside - rød">
    <p:spTree>
      <p:nvGrpSpPr>
        <p:cNvPr id="1" name=""/>
        <p:cNvGrpSpPr/>
        <p:nvPr/>
      </p:nvGrpSpPr>
      <p:grpSpPr>
        <a:xfrm>
          <a:off x="0" y="0"/>
          <a:ext cx="0" cy="0"/>
          <a:chOff x="0" y="0"/>
          <a:chExt cx="0" cy="0"/>
        </a:xfrm>
      </p:grpSpPr>
      <p:pic>
        <p:nvPicPr>
          <p:cNvPr id="8" name="Bilde 7">
            <a:extLst>
              <a:ext uri="{FF2B5EF4-FFF2-40B4-BE49-F238E27FC236}">
                <a16:creationId xmlns:a16="http://schemas.microsoft.com/office/drawing/2014/main" id="{F3610F06-DC76-4B63-B107-353B4551B7E0}"/>
              </a:ext>
            </a:extLst>
          </p:cNvPr>
          <p:cNvPicPr>
            <a:picLocks noChangeAspect="1"/>
          </p:cNvPicPr>
          <p:nvPr userDrawn="1"/>
        </p:nvPicPr>
        <p:blipFill>
          <a:blip r:embed="rId2"/>
          <a:stretch>
            <a:fillRect/>
          </a:stretch>
        </p:blipFill>
        <p:spPr>
          <a:xfrm>
            <a:off x="0" y="-1"/>
            <a:ext cx="12192000" cy="6858001"/>
          </a:xfrm>
          <a:prstGeom prst="rect">
            <a:avLst/>
          </a:prstGeom>
        </p:spPr>
      </p:pic>
      <p:sp>
        <p:nvSpPr>
          <p:cNvPr id="11" name="Tittel 1">
            <a:extLst>
              <a:ext uri="{FF2B5EF4-FFF2-40B4-BE49-F238E27FC236}">
                <a16:creationId xmlns:a16="http://schemas.microsoft.com/office/drawing/2014/main" id="{D12E8EA2-90CC-DFA2-E505-42584978252E}"/>
              </a:ext>
            </a:extLst>
          </p:cNvPr>
          <p:cNvSpPr>
            <a:spLocks noGrp="1"/>
          </p:cNvSpPr>
          <p:nvPr>
            <p:ph type="title" hasCustomPrompt="1"/>
          </p:nvPr>
        </p:nvSpPr>
        <p:spPr>
          <a:xfrm>
            <a:off x="838200" y="4209611"/>
            <a:ext cx="10515600" cy="1325563"/>
          </a:xfrm>
        </p:spPr>
        <p:txBody>
          <a:bodyPr anchor="t">
            <a:normAutofit/>
          </a:bodyPr>
          <a:lstStyle>
            <a:lvl1pPr algn="ctr">
              <a:defRPr sz="3600">
                <a:solidFill>
                  <a:schemeClr val="bg1"/>
                </a:solidFill>
                <a:latin typeface="+mn-lt"/>
              </a:defRPr>
            </a:lvl1pPr>
          </a:lstStyle>
          <a:p>
            <a:r>
              <a:rPr lang="nb-NO" dirty="0"/>
              <a:t>Kapittelside med plass til sentrert tekst </a:t>
            </a:r>
            <a:br>
              <a:rPr lang="nb-NO" dirty="0"/>
            </a:br>
            <a:endParaRPr lang="nb-NO" dirty="0"/>
          </a:p>
        </p:txBody>
      </p:sp>
    </p:spTree>
    <p:extLst>
      <p:ext uri="{BB962C8B-B14F-4D97-AF65-F5344CB8AC3E}">
        <p14:creationId xmlns:p14="http://schemas.microsoft.com/office/powerpoint/2010/main" val="4115851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holdsside - rød">
    <p:spTree>
      <p:nvGrpSpPr>
        <p:cNvPr id="1" name=""/>
        <p:cNvGrpSpPr/>
        <p:nvPr/>
      </p:nvGrpSpPr>
      <p:grpSpPr>
        <a:xfrm>
          <a:off x="0" y="0"/>
          <a:ext cx="0" cy="0"/>
          <a:chOff x="0" y="0"/>
          <a:chExt cx="0" cy="0"/>
        </a:xfrm>
      </p:grpSpPr>
      <p:pic>
        <p:nvPicPr>
          <p:cNvPr id="6" name="Bilde 5">
            <a:extLst>
              <a:ext uri="{FF2B5EF4-FFF2-40B4-BE49-F238E27FC236}">
                <a16:creationId xmlns:a16="http://schemas.microsoft.com/office/drawing/2014/main" id="{931BDE91-3CCF-44F3-21E5-31B46C12B281}"/>
              </a:ext>
            </a:extLst>
          </p:cNvPr>
          <p:cNvPicPr>
            <a:picLocks noChangeAspect="1"/>
          </p:cNvPicPr>
          <p:nvPr userDrawn="1"/>
        </p:nvPicPr>
        <p:blipFill>
          <a:blip r:embed="rId2"/>
          <a:stretch>
            <a:fillRect/>
          </a:stretch>
        </p:blipFill>
        <p:spPr>
          <a:xfrm>
            <a:off x="0" y="0"/>
            <a:ext cx="12192000" cy="6858001"/>
          </a:xfrm>
          <a:prstGeom prst="rect">
            <a:avLst/>
          </a:prstGeom>
        </p:spPr>
      </p:pic>
      <p:sp>
        <p:nvSpPr>
          <p:cNvPr id="11" name="Tittel 1">
            <a:extLst>
              <a:ext uri="{FF2B5EF4-FFF2-40B4-BE49-F238E27FC236}">
                <a16:creationId xmlns:a16="http://schemas.microsoft.com/office/drawing/2014/main" id="{36F741FB-74FC-7238-E30A-173C0DD2E2F8}"/>
              </a:ext>
            </a:extLst>
          </p:cNvPr>
          <p:cNvSpPr>
            <a:spLocks noGrp="1"/>
          </p:cNvSpPr>
          <p:nvPr>
            <p:ph type="title" hasCustomPrompt="1"/>
          </p:nvPr>
        </p:nvSpPr>
        <p:spPr>
          <a:xfrm>
            <a:off x="1137614" y="720437"/>
            <a:ext cx="5832762" cy="624851"/>
          </a:xfrm>
        </p:spPr>
        <p:txBody>
          <a:bodyPr anchor="t">
            <a:normAutofit/>
          </a:bodyPr>
          <a:lstStyle>
            <a:lvl1pPr algn="l">
              <a:defRPr sz="3600" b="1">
                <a:solidFill>
                  <a:schemeClr val="tx1"/>
                </a:solidFill>
                <a:latin typeface="+mn-lt"/>
              </a:defRPr>
            </a:lvl1pPr>
          </a:lstStyle>
          <a:p>
            <a:r>
              <a:rPr lang="nb-NO" dirty="0" err="1"/>
              <a:t>Hovedtittel</a:t>
            </a:r>
            <a:endParaRPr lang="nb-NO" dirty="0"/>
          </a:p>
        </p:txBody>
      </p:sp>
      <p:sp>
        <p:nvSpPr>
          <p:cNvPr id="4" name="Plassholder for tekst 2">
            <a:extLst>
              <a:ext uri="{FF2B5EF4-FFF2-40B4-BE49-F238E27FC236}">
                <a16:creationId xmlns:a16="http://schemas.microsoft.com/office/drawing/2014/main" id="{452644DD-99AD-F1A6-7130-D2A143787C94}"/>
              </a:ext>
            </a:extLst>
          </p:cNvPr>
          <p:cNvSpPr>
            <a:spLocks noGrp="1"/>
          </p:cNvSpPr>
          <p:nvPr>
            <p:ph idx="1" hasCustomPrompt="1"/>
          </p:nvPr>
        </p:nvSpPr>
        <p:spPr>
          <a:xfrm>
            <a:off x="1137614" y="1461557"/>
            <a:ext cx="9428786" cy="4351338"/>
          </a:xfrm>
          <a:prstGeom prst="rect">
            <a:avLst/>
          </a:prstGeom>
        </p:spPr>
        <p:txBody>
          <a:bodyPr vert="horz" lIns="91440" tIns="45720" rIns="91440" bIns="45720" rtlCol="0">
            <a:normAutofit/>
          </a:bodyPr>
          <a:lstStyle>
            <a:lvl1pPr marL="0" indent="0">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nb-NO" dirty="0"/>
              <a:t>Klikk for å redigere tekststiler i malen</a:t>
            </a:r>
          </a:p>
        </p:txBody>
      </p:sp>
    </p:spTree>
    <p:extLst>
      <p:ext uri="{BB962C8B-B14F-4D97-AF65-F5344CB8AC3E}">
        <p14:creationId xmlns:p14="http://schemas.microsoft.com/office/powerpoint/2010/main" val="302894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nholddside m/bilde - rød">
    <p:spTree>
      <p:nvGrpSpPr>
        <p:cNvPr id="1" name=""/>
        <p:cNvGrpSpPr/>
        <p:nvPr/>
      </p:nvGrpSpPr>
      <p:grpSpPr>
        <a:xfrm>
          <a:off x="0" y="0"/>
          <a:ext cx="0" cy="0"/>
          <a:chOff x="0" y="0"/>
          <a:chExt cx="0" cy="0"/>
        </a:xfrm>
      </p:grpSpPr>
      <p:pic>
        <p:nvPicPr>
          <p:cNvPr id="6" name="Bilde 5">
            <a:extLst>
              <a:ext uri="{FF2B5EF4-FFF2-40B4-BE49-F238E27FC236}">
                <a16:creationId xmlns:a16="http://schemas.microsoft.com/office/drawing/2014/main" id="{931BDE91-3CCF-44F3-21E5-31B46C12B281}"/>
              </a:ext>
            </a:extLst>
          </p:cNvPr>
          <p:cNvPicPr>
            <a:picLocks noChangeAspect="1"/>
          </p:cNvPicPr>
          <p:nvPr userDrawn="1"/>
        </p:nvPicPr>
        <p:blipFill>
          <a:blip r:embed="rId2"/>
          <a:stretch>
            <a:fillRect/>
          </a:stretch>
        </p:blipFill>
        <p:spPr>
          <a:xfrm>
            <a:off x="0" y="0"/>
            <a:ext cx="12192000" cy="6858001"/>
          </a:xfrm>
          <a:prstGeom prst="rect">
            <a:avLst/>
          </a:prstGeom>
        </p:spPr>
      </p:pic>
      <p:sp>
        <p:nvSpPr>
          <p:cNvPr id="9" name="Tittel 1">
            <a:extLst>
              <a:ext uri="{FF2B5EF4-FFF2-40B4-BE49-F238E27FC236}">
                <a16:creationId xmlns:a16="http://schemas.microsoft.com/office/drawing/2014/main" id="{596ADC29-32E7-FC87-9757-64F153BC1CF1}"/>
              </a:ext>
            </a:extLst>
          </p:cNvPr>
          <p:cNvSpPr>
            <a:spLocks noGrp="1"/>
          </p:cNvSpPr>
          <p:nvPr>
            <p:ph type="title" hasCustomPrompt="1"/>
          </p:nvPr>
        </p:nvSpPr>
        <p:spPr>
          <a:xfrm>
            <a:off x="1137614" y="720437"/>
            <a:ext cx="5832762" cy="624851"/>
          </a:xfrm>
        </p:spPr>
        <p:txBody>
          <a:bodyPr anchor="t">
            <a:normAutofit/>
          </a:bodyPr>
          <a:lstStyle>
            <a:lvl1pPr algn="l">
              <a:defRPr sz="3600" b="1">
                <a:solidFill>
                  <a:schemeClr val="tx1"/>
                </a:solidFill>
                <a:latin typeface="+mn-lt"/>
              </a:defRPr>
            </a:lvl1pPr>
          </a:lstStyle>
          <a:p>
            <a:r>
              <a:rPr lang="nb-NO" dirty="0" err="1"/>
              <a:t>Hovedtittel</a:t>
            </a:r>
            <a:endParaRPr lang="nb-NO" dirty="0"/>
          </a:p>
        </p:txBody>
      </p:sp>
      <p:sp>
        <p:nvSpPr>
          <p:cNvPr id="10" name="Plassholder for tekst 2">
            <a:extLst>
              <a:ext uri="{FF2B5EF4-FFF2-40B4-BE49-F238E27FC236}">
                <a16:creationId xmlns:a16="http://schemas.microsoft.com/office/drawing/2014/main" id="{F69D2BBF-9965-E68B-7D94-5243CDC84477}"/>
              </a:ext>
            </a:extLst>
          </p:cNvPr>
          <p:cNvSpPr>
            <a:spLocks noGrp="1"/>
          </p:cNvSpPr>
          <p:nvPr>
            <p:ph idx="1" hasCustomPrompt="1"/>
          </p:nvPr>
        </p:nvSpPr>
        <p:spPr>
          <a:xfrm>
            <a:off x="1137614" y="1461557"/>
            <a:ext cx="5832762" cy="4351338"/>
          </a:xfrm>
          <a:prstGeom prst="rect">
            <a:avLst/>
          </a:prstGeom>
        </p:spPr>
        <p:txBody>
          <a:bodyPr vert="horz" lIns="91440" tIns="45720" rIns="91440" bIns="45720" rtlCol="0">
            <a:normAutofit/>
          </a:bodyPr>
          <a:lstStyle>
            <a:lvl1pPr marL="0" indent="0">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nb-NO" dirty="0"/>
              <a:t>Klikk for å redigere tekststiler i malen</a:t>
            </a:r>
          </a:p>
        </p:txBody>
      </p:sp>
      <p:sp>
        <p:nvSpPr>
          <p:cNvPr id="11" name="Plassholder for innhold 4">
            <a:extLst>
              <a:ext uri="{FF2B5EF4-FFF2-40B4-BE49-F238E27FC236}">
                <a16:creationId xmlns:a16="http://schemas.microsoft.com/office/drawing/2014/main" id="{997920E2-BD9F-8EFF-8DCC-9585720004C9}"/>
              </a:ext>
            </a:extLst>
          </p:cNvPr>
          <p:cNvSpPr>
            <a:spLocks noGrp="1"/>
          </p:cNvSpPr>
          <p:nvPr>
            <p:ph idx="10"/>
          </p:nvPr>
        </p:nvSpPr>
        <p:spPr>
          <a:xfrm>
            <a:off x="7242900" y="803567"/>
            <a:ext cx="3908322" cy="5009328"/>
          </a:xfrm>
        </p:spPr>
        <p:txBody>
          <a:bodyPr/>
          <a:lstStyle>
            <a:lvl1pPr marL="0" indent="0">
              <a:buNone/>
              <a:defRPr/>
            </a:lvl1pPr>
          </a:lstStyle>
          <a:p>
            <a:pPr lvl="0"/>
            <a:r>
              <a:rPr lang="nb-NO"/>
              <a:t>Klikk for å redigere tekststiler i malen</a:t>
            </a:r>
          </a:p>
        </p:txBody>
      </p:sp>
    </p:spTree>
    <p:extLst>
      <p:ext uri="{BB962C8B-B14F-4D97-AF65-F5344CB8AC3E}">
        <p14:creationId xmlns:p14="http://schemas.microsoft.com/office/powerpoint/2010/main" val="148328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Kapittelside blå ">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3D636501-A9D8-6B62-C77D-38443CE16E2F}"/>
              </a:ext>
            </a:extLst>
          </p:cNvPr>
          <p:cNvPicPr>
            <a:picLocks noChangeAspect="1"/>
          </p:cNvPicPr>
          <p:nvPr userDrawn="1"/>
        </p:nvPicPr>
        <p:blipFill>
          <a:blip r:embed="rId2"/>
          <a:stretch>
            <a:fillRect/>
          </a:stretch>
        </p:blipFill>
        <p:spPr>
          <a:xfrm>
            <a:off x="0" y="-1"/>
            <a:ext cx="12192000" cy="6858001"/>
          </a:xfrm>
          <a:prstGeom prst="rect">
            <a:avLst/>
          </a:prstGeom>
        </p:spPr>
      </p:pic>
      <p:sp>
        <p:nvSpPr>
          <p:cNvPr id="11" name="Tittel 1">
            <a:extLst>
              <a:ext uri="{FF2B5EF4-FFF2-40B4-BE49-F238E27FC236}">
                <a16:creationId xmlns:a16="http://schemas.microsoft.com/office/drawing/2014/main" id="{D12E8EA2-90CC-DFA2-E505-42584978252E}"/>
              </a:ext>
            </a:extLst>
          </p:cNvPr>
          <p:cNvSpPr>
            <a:spLocks noGrp="1"/>
          </p:cNvSpPr>
          <p:nvPr>
            <p:ph type="title" hasCustomPrompt="1"/>
          </p:nvPr>
        </p:nvSpPr>
        <p:spPr>
          <a:xfrm>
            <a:off x="838200" y="4209611"/>
            <a:ext cx="10515600" cy="1325563"/>
          </a:xfrm>
        </p:spPr>
        <p:txBody>
          <a:bodyPr anchor="t">
            <a:normAutofit/>
          </a:bodyPr>
          <a:lstStyle>
            <a:lvl1pPr algn="ctr">
              <a:defRPr sz="3600">
                <a:solidFill>
                  <a:schemeClr val="bg1"/>
                </a:solidFill>
                <a:latin typeface="+mn-lt"/>
              </a:defRPr>
            </a:lvl1pPr>
          </a:lstStyle>
          <a:p>
            <a:r>
              <a:rPr lang="nb-NO" dirty="0"/>
              <a:t>Kapittelside med plass til sentrert tekst </a:t>
            </a:r>
            <a:br>
              <a:rPr lang="nb-NO" dirty="0"/>
            </a:br>
            <a:endParaRPr lang="nb-NO" dirty="0"/>
          </a:p>
        </p:txBody>
      </p:sp>
    </p:spTree>
    <p:extLst>
      <p:ext uri="{BB962C8B-B14F-4D97-AF65-F5344CB8AC3E}">
        <p14:creationId xmlns:p14="http://schemas.microsoft.com/office/powerpoint/2010/main" val="6599057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nholdsside - blå">
    <p:spTree>
      <p:nvGrpSpPr>
        <p:cNvPr id="1" name=""/>
        <p:cNvGrpSpPr/>
        <p:nvPr/>
      </p:nvGrpSpPr>
      <p:grpSpPr>
        <a:xfrm>
          <a:off x="0" y="0"/>
          <a:ext cx="0" cy="0"/>
          <a:chOff x="0" y="0"/>
          <a:chExt cx="0" cy="0"/>
        </a:xfrm>
      </p:grpSpPr>
      <p:pic>
        <p:nvPicPr>
          <p:cNvPr id="2" name="Bilde 1">
            <a:extLst>
              <a:ext uri="{FF2B5EF4-FFF2-40B4-BE49-F238E27FC236}">
                <a16:creationId xmlns:a16="http://schemas.microsoft.com/office/drawing/2014/main" id="{11FADE5D-172C-A73A-881E-1F2C007758D3}"/>
              </a:ext>
            </a:extLst>
          </p:cNvPr>
          <p:cNvPicPr>
            <a:picLocks noChangeAspect="1"/>
          </p:cNvPicPr>
          <p:nvPr userDrawn="1"/>
        </p:nvPicPr>
        <p:blipFill>
          <a:blip r:embed="rId2"/>
          <a:stretch>
            <a:fillRect/>
          </a:stretch>
        </p:blipFill>
        <p:spPr>
          <a:xfrm>
            <a:off x="0" y="-1"/>
            <a:ext cx="12192000" cy="6858001"/>
          </a:xfrm>
          <a:prstGeom prst="rect">
            <a:avLst/>
          </a:prstGeom>
        </p:spPr>
      </p:pic>
      <p:sp>
        <p:nvSpPr>
          <p:cNvPr id="7" name="Tittel 1">
            <a:extLst>
              <a:ext uri="{FF2B5EF4-FFF2-40B4-BE49-F238E27FC236}">
                <a16:creationId xmlns:a16="http://schemas.microsoft.com/office/drawing/2014/main" id="{B94458AC-3A4F-B9ED-AFDD-7BE69171668C}"/>
              </a:ext>
            </a:extLst>
          </p:cNvPr>
          <p:cNvSpPr>
            <a:spLocks noGrp="1"/>
          </p:cNvSpPr>
          <p:nvPr>
            <p:ph type="title" hasCustomPrompt="1"/>
          </p:nvPr>
        </p:nvSpPr>
        <p:spPr>
          <a:xfrm>
            <a:off x="1137614" y="720437"/>
            <a:ext cx="5832762" cy="624851"/>
          </a:xfrm>
        </p:spPr>
        <p:txBody>
          <a:bodyPr anchor="t">
            <a:normAutofit/>
          </a:bodyPr>
          <a:lstStyle>
            <a:lvl1pPr algn="l">
              <a:defRPr sz="3600" b="1">
                <a:solidFill>
                  <a:schemeClr val="tx1"/>
                </a:solidFill>
                <a:latin typeface="+mn-lt"/>
              </a:defRPr>
            </a:lvl1pPr>
          </a:lstStyle>
          <a:p>
            <a:r>
              <a:rPr lang="nb-NO" dirty="0" err="1"/>
              <a:t>Hovedtittel</a:t>
            </a:r>
            <a:endParaRPr lang="nb-NO" dirty="0"/>
          </a:p>
        </p:txBody>
      </p:sp>
      <p:sp>
        <p:nvSpPr>
          <p:cNvPr id="8" name="Plassholder for tekst 2">
            <a:extLst>
              <a:ext uri="{FF2B5EF4-FFF2-40B4-BE49-F238E27FC236}">
                <a16:creationId xmlns:a16="http://schemas.microsoft.com/office/drawing/2014/main" id="{1F0C8D7B-18E6-E865-00AD-BAD9BDC38A67}"/>
              </a:ext>
            </a:extLst>
          </p:cNvPr>
          <p:cNvSpPr>
            <a:spLocks noGrp="1"/>
          </p:cNvSpPr>
          <p:nvPr>
            <p:ph idx="1" hasCustomPrompt="1"/>
          </p:nvPr>
        </p:nvSpPr>
        <p:spPr>
          <a:xfrm>
            <a:off x="1137614" y="1461557"/>
            <a:ext cx="9428786" cy="4351338"/>
          </a:xfrm>
          <a:prstGeom prst="rect">
            <a:avLst/>
          </a:prstGeom>
        </p:spPr>
        <p:txBody>
          <a:bodyPr vert="horz" lIns="91440" tIns="45720" rIns="91440" bIns="45720" rtlCol="0">
            <a:normAutofit/>
          </a:bodyPr>
          <a:lstStyle>
            <a:lvl1pPr marL="0" indent="0">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nb-NO" dirty="0"/>
              <a:t>Klikk for å redigere tekststiler i malen</a:t>
            </a:r>
          </a:p>
        </p:txBody>
      </p:sp>
    </p:spTree>
    <p:extLst>
      <p:ext uri="{BB962C8B-B14F-4D97-AF65-F5344CB8AC3E}">
        <p14:creationId xmlns:p14="http://schemas.microsoft.com/office/powerpoint/2010/main" val="45563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holddside m/bilde - blå">
    <p:spTree>
      <p:nvGrpSpPr>
        <p:cNvPr id="1" name=""/>
        <p:cNvGrpSpPr/>
        <p:nvPr/>
      </p:nvGrpSpPr>
      <p:grpSpPr>
        <a:xfrm>
          <a:off x="0" y="0"/>
          <a:ext cx="0" cy="0"/>
          <a:chOff x="0" y="0"/>
          <a:chExt cx="0" cy="0"/>
        </a:xfrm>
      </p:grpSpPr>
      <p:pic>
        <p:nvPicPr>
          <p:cNvPr id="3" name="Bilde 2">
            <a:extLst>
              <a:ext uri="{FF2B5EF4-FFF2-40B4-BE49-F238E27FC236}">
                <a16:creationId xmlns:a16="http://schemas.microsoft.com/office/drawing/2014/main" id="{34C06B9A-F219-5F98-036C-79BE6ED3FAEE}"/>
              </a:ext>
            </a:extLst>
          </p:cNvPr>
          <p:cNvPicPr>
            <a:picLocks noChangeAspect="1"/>
          </p:cNvPicPr>
          <p:nvPr userDrawn="1"/>
        </p:nvPicPr>
        <p:blipFill>
          <a:blip r:embed="rId2"/>
          <a:stretch>
            <a:fillRect/>
          </a:stretch>
        </p:blipFill>
        <p:spPr>
          <a:xfrm>
            <a:off x="0" y="-1"/>
            <a:ext cx="12192000" cy="6858001"/>
          </a:xfrm>
          <a:prstGeom prst="rect">
            <a:avLst/>
          </a:prstGeom>
        </p:spPr>
      </p:pic>
      <p:sp>
        <p:nvSpPr>
          <p:cNvPr id="5" name="Plassholder for innhold 4">
            <a:extLst>
              <a:ext uri="{FF2B5EF4-FFF2-40B4-BE49-F238E27FC236}">
                <a16:creationId xmlns:a16="http://schemas.microsoft.com/office/drawing/2014/main" id="{7A15EE43-9843-92FE-2A9F-94949776D8BA}"/>
              </a:ext>
            </a:extLst>
          </p:cNvPr>
          <p:cNvSpPr>
            <a:spLocks noGrp="1"/>
          </p:cNvSpPr>
          <p:nvPr>
            <p:ph idx="10"/>
          </p:nvPr>
        </p:nvSpPr>
        <p:spPr>
          <a:xfrm>
            <a:off x="7242900" y="803567"/>
            <a:ext cx="3908322" cy="5009328"/>
          </a:xfrm>
        </p:spPr>
        <p:txBody>
          <a:bodyPr/>
          <a:lstStyle>
            <a:lvl1pPr marL="0" indent="0">
              <a:buNone/>
              <a:defRPr/>
            </a:lvl1pPr>
          </a:lstStyle>
          <a:p>
            <a:pPr lvl="0"/>
            <a:r>
              <a:rPr lang="nb-NO"/>
              <a:t>Klikk for å redigere tekststiler i malen</a:t>
            </a:r>
          </a:p>
        </p:txBody>
      </p:sp>
      <p:sp>
        <p:nvSpPr>
          <p:cNvPr id="6" name="Tittel 1">
            <a:extLst>
              <a:ext uri="{FF2B5EF4-FFF2-40B4-BE49-F238E27FC236}">
                <a16:creationId xmlns:a16="http://schemas.microsoft.com/office/drawing/2014/main" id="{97865865-9DB3-4B67-17D4-ABAED3F30641}"/>
              </a:ext>
            </a:extLst>
          </p:cNvPr>
          <p:cNvSpPr>
            <a:spLocks noGrp="1"/>
          </p:cNvSpPr>
          <p:nvPr>
            <p:ph type="title" hasCustomPrompt="1"/>
          </p:nvPr>
        </p:nvSpPr>
        <p:spPr>
          <a:xfrm>
            <a:off x="1137614" y="720437"/>
            <a:ext cx="5832762" cy="624851"/>
          </a:xfrm>
        </p:spPr>
        <p:txBody>
          <a:bodyPr anchor="t">
            <a:normAutofit/>
          </a:bodyPr>
          <a:lstStyle>
            <a:lvl1pPr algn="l">
              <a:defRPr sz="3600" b="1">
                <a:solidFill>
                  <a:schemeClr val="tx1"/>
                </a:solidFill>
                <a:latin typeface="+mn-lt"/>
              </a:defRPr>
            </a:lvl1pPr>
          </a:lstStyle>
          <a:p>
            <a:r>
              <a:rPr lang="nb-NO" dirty="0" err="1"/>
              <a:t>Hovedtittel</a:t>
            </a:r>
            <a:endParaRPr lang="nb-NO" dirty="0"/>
          </a:p>
        </p:txBody>
      </p:sp>
      <p:sp>
        <p:nvSpPr>
          <p:cNvPr id="9" name="Plassholder for tekst 2">
            <a:extLst>
              <a:ext uri="{FF2B5EF4-FFF2-40B4-BE49-F238E27FC236}">
                <a16:creationId xmlns:a16="http://schemas.microsoft.com/office/drawing/2014/main" id="{AA2F6CA0-3E63-BF65-369B-7D10223E1692}"/>
              </a:ext>
            </a:extLst>
          </p:cNvPr>
          <p:cNvSpPr>
            <a:spLocks noGrp="1"/>
          </p:cNvSpPr>
          <p:nvPr>
            <p:ph idx="1" hasCustomPrompt="1"/>
          </p:nvPr>
        </p:nvSpPr>
        <p:spPr>
          <a:xfrm>
            <a:off x="1137615" y="1461557"/>
            <a:ext cx="5832762" cy="4351338"/>
          </a:xfrm>
          <a:prstGeom prst="rect">
            <a:avLst/>
          </a:prstGeom>
        </p:spPr>
        <p:txBody>
          <a:bodyPr vert="horz" lIns="91440" tIns="45720" rIns="91440" bIns="45720" rtlCol="0">
            <a:normAutofit/>
          </a:bodyPr>
          <a:lstStyle>
            <a:lvl1pPr marL="0" indent="0">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nb-NO" dirty="0"/>
              <a:t>Klikk for å redigere tekststiler i malen</a:t>
            </a:r>
          </a:p>
        </p:txBody>
      </p:sp>
    </p:spTree>
    <p:extLst>
      <p:ext uri="{BB962C8B-B14F-4D97-AF65-F5344CB8AC3E}">
        <p14:creationId xmlns:p14="http://schemas.microsoft.com/office/powerpoint/2010/main" val="1657905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32473B20-6775-BA6D-38C9-7FEB14C890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D36CFD5A-1BAC-7AA9-BF38-A9C0DC0883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55719B31-7845-30C6-EE49-2A397FA094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5D37B0-4C85-D44F-AD69-6BB2DD4BDC71}" type="datetimeFigureOut">
              <a:rPr lang="nb-NO" smtClean="0"/>
              <a:t>05.03.2025</a:t>
            </a:fld>
            <a:endParaRPr lang="nb-NO"/>
          </a:p>
        </p:txBody>
      </p:sp>
      <p:sp>
        <p:nvSpPr>
          <p:cNvPr id="5" name="Plassholder for bunntekst 4">
            <a:extLst>
              <a:ext uri="{FF2B5EF4-FFF2-40B4-BE49-F238E27FC236}">
                <a16:creationId xmlns:a16="http://schemas.microsoft.com/office/drawing/2014/main" id="{63AE8FA3-CE09-93D4-7B7C-E6EF94A3CA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4D84ABCA-C45A-11F1-FD7F-16F344F3AF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EC0F9F-7AE2-DC48-8D28-6EEF771053C9}" type="slidenum">
              <a:rPr lang="nb-NO" smtClean="0"/>
              <a:t>‹#›</a:t>
            </a:fld>
            <a:endParaRPr lang="nb-NO"/>
          </a:p>
        </p:txBody>
      </p:sp>
    </p:spTree>
    <p:extLst>
      <p:ext uri="{BB962C8B-B14F-4D97-AF65-F5344CB8AC3E}">
        <p14:creationId xmlns:p14="http://schemas.microsoft.com/office/powerpoint/2010/main" val="3289306638"/>
      </p:ext>
    </p:extLst>
  </p:cSld>
  <p:clrMap bg1="lt1" tx1="dk1" bg2="lt2" tx2="dk2" accent1="accent1" accent2="accent2" accent3="accent3" accent4="accent4" accent5="accent5" accent6="accent6" hlink="hlink" folHlink="folHlink"/>
  <p:sldLayoutIdLst>
    <p:sldLayoutId id="2147483650" r:id="rId1"/>
    <p:sldLayoutId id="2147483665" r:id="rId2"/>
    <p:sldLayoutId id="2147483649" r:id="rId3"/>
    <p:sldLayoutId id="2147483661" r:id="rId4"/>
    <p:sldLayoutId id="2147483663" r:id="rId5"/>
    <p:sldLayoutId id="2147483660" r:id="rId6"/>
    <p:sldLayoutId id="2147483662"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finnlitt@ffk.no"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hyperlink" Target="https://fylkesbibliotek.ffk.no/bibliotek/litteraturformidling/finnmark-internasjonale-litteraturfestival/" TargetMode="External"/><Relationship Id="rId4" Type="http://schemas.openxmlformats.org/officeDocument/2006/relationships/hyperlink" Target="https://finnlitt.n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D39483-1F28-DA23-2F12-E4BB9479651D}"/>
              </a:ext>
            </a:extLst>
          </p:cNvPr>
          <p:cNvSpPr>
            <a:spLocks noGrp="1"/>
          </p:cNvSpPr>
          <p:nvPr>
            <p:ph type="title"/>
          </p:nvPr>
        </p:nvSpPr>
        <p:spPr/>
        <p:txBody>
          <a:bodyPr>
            <a:noAutofit/>
          </a:bodyPr>
          <a:lstStyle/>
          <a:p>
            <a:r>
              <a:rPr lang="nb-NO" sz="3600" dirty="0">
                <a:latin typeface="Noto Sans" panose="020B0502040504020204" pitchFamily="34" charset="0"/>
                <a:ea typeface="Noto Sans" panose="020B0502040504020204" pitchFamily="34" charset="0"/>
                <a:cs typeface="Noto Sans" panose="020B0502040504020204" pitchFamily="34" charset="0"/>
              </a:rPr>
              <a:t>Finnmark internasjonale litteraturfestival</a:t>
            </a:r>
            <a:br>
              <a:rPr lang="nb-NO" sz="3600" dirty="0">
                <a:latin typeface="Noto Sans" panose="020B0502040504020204" pitchFamily="34" charset="0"/>
                <a:ea typeface="Noto Sans" panose="020B0502040504020204" pitchFamily="34" charset="0"/>
                <a:cs typeface="Noto Sans" panose="020B0502040504020204" pitchFamily="34" charset="0"/>
              </a:rPr>
            </a:br>
            <a:r>
              <a:rPr lang="nb-NO" sz="3600" dirty="0">
                <a:latin typeface="Noto Sans" panose="020B0502040504020204" pitchFamily="34" charset="0"/>
                <a:ea typeface="Noto Sans" panose="020B0502040504020204" pitchFamily="34" charset="0"/>
                <a:cs typeface="Noto Sans" panose="020B0502040504020204" pitchFamily="34" charset="0"/>
              </a:rPr>
              <a:t>Bibliotekdeltakelse</a:t>
            </a:r>
          </a:p>
        </p:txBody>
      </p:sp>
    </p:spTree>
    <p:extLst>
      <p:ext uri="{BB962C8B-B14F-4D97-AF65-F5344CB8AC3E}">
        <p14:creationId xmlns:p14="http://schemas.microsoft.com/office/powerpoint/2010/main" val="57437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627733-21C7-4DB6-3C77-D36F80792FAB}"/>
              </a:ext>
            </a:extLst>
          </p:cNvPr>
          <p:cNvSpPr>
            <a:spLocks noGrp="1"/>
          </p:cNvSpPr>
          <p:nvPr>
            <p:ph type="title"/>
          </p:nvPr>
        </p:nvSpPr>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Fakta om neste festival</a:t>
            </a:r>
          </a:p>
        </p:txBody>
      </p:sp>
      <p:sp>
        <p:nvSpPr>
          <p:cNvPr id="3" name="Plassholder for innhold 2">
            <a:extLst>
              <a:ext uri="{FF2B5EF4-FFF2-40B4-BE49-F238E27FC236}">
                <a16:creationId xmlns:a16="http://schemas.microsoft.com/office/drawing/2014/main" id="{2C8F583E-A35A-6298-212D-F9F83395B474}"/>
              </a:ext>
            </a:extLst>
          </p:cNvPr>
          <p:cNvSpPr>
            <a:spLocks noGrp="1"/>
          </p:cNvSpPr>
          <p:nvPr>
            <p:ph idx="1"/>
          </p:nvPr>
        </p:nvSpPr>
        <p:spPr/>
        <p:txBody>
          <a:bodyPr>
            <a:normAutofit/>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16.-18. april 2026 på Sør-Varanger bibliotek og Samfundshuset</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April 2026: Finnlitt-arrangement i hele Finnmark</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Framtid – </a:t>
            </a:r>
            <a:r>
              <a:rPr lang="nb-NO" sz="3200" dirty="0" err="1">
                <a:latin typeface="Noto Sans" panose="020B0502040504020204" pitchFamily="34" charset="0"/>
                <a:ea typeface="Noto Sans" panose="020B0502040504020204" pitchFamily="34" charset="0"/>
                <a:cs typeface="Noto Sans" panose="020B0502040504020204" pitchFamily="34" charset="0"/>
              </a:rPr>
              <a:t>Boahtteáigi</a:t>
            </a:r>
            <a:r>
              <a:rPr lang="nb-NO" sz="3200" dirty="0">
                <a:latin typeface="Noto Sans" panose="020B0502040504020204" pitchFamily="34" charset="0"/>
                <a:ea typeface="Noto Sans" panose="020B0502040504020204" pitchFamily="34" charset="0"/>
                <a:cs typeface="Noto Sans" panose="020B0502040504020204" pitchFamily="34" charset="0"/>
              </a:rPr>
              <a:t> – </a:t>
            </a:r>
            <a:r>
              <a:rPr lang="nb-NO" sz="3200" dirty="0" err="1">
                <a:latin typeface="Noto Sans" panose="020B0502040504020204" pitchFamily="34" charset="0"/>
                <a:ea typeface="Noto Sans" panose="020B0502040504020204" pitchFamily="34" charset="0"/>
                <a:cs typeface="Noto Sans" panose="020B0502040504020204" pitchFamily="34" charset="0"/>
              </a:rPr>
              <a:t>Tulevaisuus</a:t>
            </a:r>
            <a:endParaRPr lang="nb-NO" sz="3200" dirty="0">
              <a:latin typeface="Noto Sans" panose="020B0502040504020204" pitchFamily="34" charset="0"/>
              <a:ea typeface="Noto Sans" panose="020B0502040504020204" pitchFamily="34" charset="0"/>
              <a:cs typeface="Noto Sans" panose="020B0502040504020204" pitchFamily="34" charset="0"/>
            </a:endParaRP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Temaet er utgangspunkt for ideer til programposter, forfattere og annet innhold</a:t>
            </a:r>
          </a:p>
        </p:txBody>
      </p:sp>
    </p:spTree>
    <p:extLst>
      <p:ext uri="{BB962C8B-B14F-4D97-AF65-F5344CB8AC3E}">
        <p14:creationId xmlns:p14="http://schemas.microsoft.com/office/powerpoint/2010/main" val="376208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B315022-5E95-108B-2403-EB0D527B2DAE}"/>
              </a:ext>
            </a:extLst>
          </p:cNvPr>
          <p:cNvSpPr>
            <a:spLocks noGrp="1"/>
          </p:cNvSpPr>
          <p:nvPr>
            <p:ph type="title"/>
          </p:nvPr>
        </p:nvSpPr>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Bibliotekengasjement</a:t>
            </a:r>
          </a:p>
        </p:txBody>
      </p:sp>
      <p:sp>
        <p:nvSpPr>
          <p:cNvPr id="3" name="Plassholder for innhold 2">
            <a:extLst>
              <a:ext uri="{FF2B5EF4-FFF2-40B4-BE49-F238E27FC236}">
                <a16:creationId xmlns:a16="http://schemas.microsoft.com/office/drawing/2014/main" id="{8D627A63-D471-6CC0-F6F2-09914975429C}"/>
              </a:ext>
            </a:extLst>
          </p:cNvPr>
          <p:cNvSpPr>
            <a:spLocks noGrp="1"/>
          </p:cNvSpPr>
          <p:nvPr>
            <p:ph idx="1"/>
          </p:nvPr>
        </p:nvSpPr>
        <p:spPr/>
        <p:txBody>
          <a:bodyPr>
            <a:normAutofit/>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Bibliotekene i Finnmark involveres i Finnlitt og lager festivalen sammen med oss</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Strømming fra Sør-Varanger</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Egne lokale Finnlitt-arrangement i april 2026</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Finnlitt 2028 i Alta: Alle reiser til Alta og deltar på og rundt scenen</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Et eget programråd med fire bibliotekansatte</a:t>
            </a:r>
          </a:p>
        </p:txBody>
      </p:sp>
    </p:spTree>
    <p:extLst>
      <p:ext uri="{BB962C8B-B14F-4D97-AF65-F5344CB8AC3E}">
        <p14:creationId xmlns:p14="http://schemas.microsoft.com/office/powerpoint/2010/main" val="338444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B03A0-0AC9-AEB0-4D68-5E3AE8FD6CD5}"/>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443DECA8-E9C8-4224-5970-9A0F2A1EC352}"/>
              </a:ext>
            </a:extLst>
          </p:cNvPr>
          <p:cNvSpPr>
            <a:spLocks noGrp="1"/>
          </p:cNvSpPr>
          <p:nvPr>
            <p:ph type="title"/>
          </p:nvPr>
        </p:nvSpPr>
        <p:spPr>
          <a:xfrm>
            <a:off x="1137613" y="720437"/>
            <a:ext cx="7437975" cy="624851"/>
          </a:xfrm>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Strømming fra Sør-Varanger</a:t>
            </a:r>
          </a:p>
        </p:txBody>
      </p:sp>
      <p:sp>
        <p:nvSpPr>
          <p:cNvPr id="3" name="Plassholder for innhold 2">
            <a:extLst>
              <a:ext uri="{FF2B5EF4-FFF2-40B4-BE49-F238E27FC236}">
                <a16:creationId xmlns:a16="http://schemas.microsoft.com/office/drawing/2014/main" id="{6CE4DF4B-21E4-D98D-C934-A529F8D9F1DC}"/>
              </a:ext>
            </a:extLst>
          </p:cNvPr>
          <p:cNvSpPr>
            <a:spLocks noGrp="1"/>
          </p:cNvSpPr>
          <p:nvPr>
            <p:ph idx="1"/>
          </p:nvPr>
        </p:nvSpPr>
        <p:spPr/>
        <p:txBody>
          <a:bodyPr>
            <a:normAutofit/>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Erfaringer fra Finnlitt 2021</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Ingen barnearrangement strømmes</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Du trenger:</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Datamaskin med stabil internett-tilkobling</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Skjerm/TV (eller lerret/projektor) </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Lydanlegg med god nok lyd til at gjestene som ser på hører</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Samarbeid gjerne i din kommune</a:t>
            </a:r>
          </a:p>
        </p:txBody>
      </p:sp>
    </p:spTree>
    <p:extLst>
      <p:ext uri="{BB962C8B-B14F-4D97-AF65-F5344CB8AC3E}">
        <p14:creationId xmlns:p14="http://schemas.microsoft.com/office/powerpoint/2010/main" val="2624236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E9837-EC5A-9EBA-B3B7-ECB2B5BEB39F}"/>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B3C1B5FC-7585-4351-C967-CB55912632FE}"/>
              </a:ext>
            </a:extLst>
          </p:cNvPr>
          <p:cNvSpPr>
            <a:spLocks noGrp="1"/>
          </p:cNvSpPr>
          <p:nvPr>
            <p:ph type="title"/>
          </p:nvPr>
        </p:nvSpPr>
        <p:spPr>
          <a:xfrm>
            <a:off x="1137613" y="720437"/>
            <a:ext cx="8673652" cy="624851"/>
          </a:xfrm>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Egne lokale Finnlitt-arrangement</a:t>
            </a:r>
          </a:p>
        </p:txBody>
      </p:sp>
      <p:sp>
        <p:nvSpPr>
          <p:cNvPr id="3" name="Plassholder for innhold 2">
            <a:extLst>
              <a:ext uri="{FF2B5EF4-FFF2-40B4-BE49-F238E27FC236}">
                <a16:creationId xmlns:a16="http://schemas.microsoft.com/office/drawing/2014/main" id="{BD8DAB46-CD17-B026-85EA-D7EAB204E428}"/>
              </a:ext>
            </a:extLst>
          </p:cNvPr>
          <p:cNvSpPr>
            <a:spLocks noGrp="1"/>
          </p:cNvSpPr>
          <p:nvPr>
            <p:ph idx="1"/>
          </p:nvPr>
        </p:nvSpPr>
        <p:spPr/>
        <p:txBody>
          <a:bodyPr>
            <a:normAutofit/>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Hold av april 2026</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15 000,- til hvert bibliotek</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Lokalt arrangement knyttet til tema</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Inviter en forfatter?</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Samarbeid lokalt?</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Samarbeid om turné?</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Workshop/verksted?</a:t>
            </a:r>
          </a:p>
          <a:p>
            <a:pPr lvl="1"/>
            <a:endParaRPr lang="nb-NO" sz="3200"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1562646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706A8-F4CB-FC2B-9E29-5FB12A18A3A1}"/>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5AF40834-C803-93C0-0269-BA0E9DD55FA7}"/>
              </a:ext>
            </a:extLst>
          </p:cNvPr>
          <p:cNvSpPr>
            <a:spLocks noGrp="1"/>
          </p:cNvSpPr>
          <p:nvPr>
            <p:ph type="title"/>
          </p:nvPr>
        </p:nvSpPr>
        <p:spPr>
          <a:xfrm>
            <a:off x="1137613" y="720437"/>
            <a:ext cx="8673652" cy="624851"/>
          </a:xfrm>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Hybridarrangement?</a:t>
            </a:r>
          </a:p>
        </p:txBody>
      </p:sp>
      <p:sp>
        <p:nvSpPr>
          <p:cNvPr id="3" name="Plassholder for innhold 2">
            <a:extLst>
              <a:ext uri="{FF2B5EF4-FFF2-40B4-BE49-F238E27FC236}">
                <a16:creationId xmlns:a16="http://schemas.microsoft.com/office/drawing/2014/main" id="{6B7639E1-3802-3D76-AE02-719E48133280}"/>
              </a:ext>
            </a:extLst>
          </p:cNvPr>
          <p:cNvSpPr>
            <a:spLocks noGrp="1"/>
          </p:cNvSpPr>
          <p:nvPr>
            <p:ph idx="1"/>
          </p:nvPr>
        </p:nvSpPr>
        <p:spPr/>
        <p:txBody>
          <a:bodyPr>
            <a:normAutofit lnSpcReduction="10000"/>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Gjør strømmingen mer attraktiv</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Fysisk arrangement før eller etter</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Ideer:</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Introduksjon før?</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Samtale om innhold etterpå?</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Lesesirkel?</a:t>
            </a:r>
          </a:p>
          <a:p>
            <a:pPr marL="800100" lvl="1" indent="-342900">
              <a:buFont typeface="Arial" panose="020B0604020202020204" pitchFamily="34" charset="0"/>
              <a:buChar char="•"/>
            </a:pPr>
            <a:r>
              <a:rPr lang="nb-NO" sz="3200" dirty="0" err="1">
                <a:latin typeface="Noto Sans" panose="020B0502040504020204" pitchFamily="34" charset="0"/>
                <a:ea typeface="Noto Sans" panose="020B0502040504020204" pitchFamily="34" charset="0"/>
                <a:cs typeface="Noto Sans" panose="020B0502040504020204" pitchFamily="34" charset="0"/>
              </a:rPr>
              <a:t>Shared</a:t>
            </a:r>
            <a:r>
              <a:rPr lang="nb-NO" sz="3200" dirty="0">
                <a:latin typeface="Noto Sans" panose="020B0502040504020204" pitchFamily="34" charset="0"/>
                <a:ea typeface="Noto Sans" panose="020B0502040504020204" pitchFamily="34" charset="0"/>
                <a:cs typeface="Noto Sans" panose="020B0502040504020204" pitchFamily="34" charset="0"/>
              </a:rPr>
              <a:t> </a:t>
            </a:r>
            <a:r>
              <a:rPr lang="nb-NO" sz="3200" dirty="0" err="1">
                <a:latin typeface="Noto Sans" panose="020B0502040504020204" pitchFamily="34" charset="0"/>
                <a:ea typeface="Noto Sans" panose="020B0502040504020204" pitchFamily="34" charset="0"/>
                <a:cs typeface="Noto Sans" panose="020B0502040504020204" pitchFamily="34" charset="0"/>
              </a:rPr>
              <a:t>reading</a:t>
            </a:r>
            <a:r>
              <a:rPr lang="nb-NO" sz="3200" dirty="0">
                <a:latin typeface="Noto Sans" panose="020B0502040504020204" pitchFamily="34" charset="0"/>
                <a:ea typeface="Noto Sans" panose="020B0502040504020204" pitchFamily="34" charset="0"/>
                <a:cs typeface="Noto Sans" panose="020B0502040504020204" pitchFamily="34" charset="0"/>
              </a:rPr>
              <a:t>?</a:t>
            </a:r>
          </a:p>
          <a:p>
            <a:pPr marL="800100" lvl="1"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Ditt fysiske Finnlitt-arrangement</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Husk servering og hyggelig ramme</a:t>
            </a:r>
          </a:p>
          <a:p>
            <a:pPr lvl="1"/>
            <a:endParaRPr lang="nb-NO" sz="3200" dirty="0">
              <a:latin typeface="Noto Sans" panose="020B0502040504020204" pitchFamily="34" charset="0"/>
              <a:ea typeface="Noto Sans" panose="020B0502040504020204" pitchFamily="34" charset="0"/>
              <a:cs typeface="Noto Sans" panose="020B0502040504020204" pitchFamily="34" charset="0"/>
            </a:endParaRPr>
          </a:p>
          <a:p>
            <a:pPr marL="342900" indent="-342900">
              <a:buFont typeface="Arial" panose="020B0604020202020204" pitchFamily="34" charset="0"/>
              <a:buChar char="•"/>
            </a:pPr>
            <a:endParaRPr lang="nb-NO" sz="3200"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1220067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DBED48-88C6-187A-F5C4-702E35C6C4A4}"/>
            </a:ext>
          </a:extLst>
        </p:cNvPr>
        <p:cNvGrpSpPr/>
        <p:nvPr/>
      </p:nvGrpSpPr>
      <p:grpSpPr>
        <a:xfrm>
          <a:off x="0" y="0"/>
          <a:ext cx="0" cy="0"/>
          <a:chOff x="0" y="0"/>
          <a:chExt cx="0" cy="0"/>
        </a:xfrm>
      </p:grpSpPr>
      <p:sp>
        <p:nvSpPr>
          <p:cNvPr id="2" name="Tittel 1">
            <a:extLst>
              <a:ext uri="{FF2B5EF4-FFF2-40B4-BE49-F238E27FC236}">
                <a16:creationId xmlns:a16="http://schemas.microsoft.com/office/drawing/2014/main" id="{881F3A05-6F0F-F2F8-ACE0-5A0A438CA824}"/>
              </a:ext>
            </a:extLst>
          </p:cNvPr>
          <p:cNvSpPr>
            <a:spLocks noGrp="1"/>
          </p:cNvSpPr>
          <p:nvPr>
            <p:ph type="title"/>
          </p:nvPr>
        </p:nvSpPr>
        <p:spPr>
          <a:xfrm>
            <a:off x="1137613" y="720437"/>
            <a:ext cx="8673652" cy="624851"/>
          </a:xfrm>
        </p:spPr>
        <p:txBody>
          <a:bodyPr>
            <a:normAutofit fontScale="90000"/>
          </a:bodyPr>
          <a:lstStyle/>
          <a:p>
            <a:r>
              <a:rPr lang="nb-NO" sz="4000" dirty="0">
                <a:latin typeface="Noto Sans" panose="020B0502040504020204" pitchFamily="34" charset="0"/>
                <a:ea typeface="Noto Sans" panose="020B0502040504020204" pitchFamily="34" charset="0"/>
                <a:cs typeface="Noto Sans" panose="020B0502040504020204" pitchFamily="34" charset="0"/>
              </a:rPr>
              <a:t>Samtale</a:t>
            </a:r>
          </a:p>
        </p:txBody>
      </p:sp>
      <p:sp>
        <p:nvSpPr>
          <p:cNvPr id="3" name="Plassholder for innhold 2">
            <a:extLst>
              <a:ext uri="{FF2B5EF4-FFF2-40B4-BE49-F238E27FC236}">
                <a16:creationId xmlns:a16="http://schemas.microsoft.com/office/drawing/2014/main" id="{8C6007B2-71DB-ED55-473C-4ABE11333CF9}"/>
              </a:ext>
            </a:extLst>
          </p:cNvPr>
          <p:cNvSpPr>
            <a:spLocks noGrp="1"/>
          </p:cNvSpPr>
          <p:nvPr>
            <p:ph idx="1"/>
          </p:nvPr>
        </p:nvSpPr>
        <p:spPr/>
        <p:txBody>
          <a:bodyPr>
            <a:normAutofit/>
          </a:bodyPr>
          <a:lstStyle/>
          <a:p>
            <a:r>
              <a:rPr lang="nb-NO" sz="3200" dirty="0">
                <a:latin typeface="Noto Sans" panose="020B0502040504020204" pitchFamily="34" charset="0"/>
                <a:ea typeface="Noto Sans" panose="020B0502040504020204" pitchFamily="34" charset="0"/>
                <a:cs typeface="Noto Sans" panose="020B0502040504020204" pitchFamily="34" charset="0"/>
              </a:rPr>
              <a:t>Gå sammen to og to eller tre og tre.</a:t>
            </a:r>
          </a:p>
          <a:p>
            <a:endParaRPr lang="nb-NO" sz="3200" dirty="0">
              <a:latin typeface="Noto Sans" panose="020B0502040504020204" pitchFamily="34" charset="0"/>
              <a:ea typeface="Noto Sans" panose="020B0502040504020204" pitchFamily="34" charset="0"/>
              <a:cs typeface="Noto Sans" panose="020B0502040504020204" pitchFamily="34" charset="0"/>
            </a:endParaRPr>
          </a:p>
          <a:p>
            <a:pPr marL="457200" indent="-4572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Hva slags arrangement kan dere ha lokalt i tilknytning til temaet? </a:t>
            </a:r>
          </a:p>
          <a:p>
            <a:pPr marL="457200" indent="-4572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Hvordan kan det kombineres med strømming?</a:t>
            </a:r>
          </a:p>
        </p:txBody>
      </p:sp>
    </p:spTree>
    <p:extLst>
      <p:ext uri="{BB962C8B-B14F-4D97-AF65-F5344CB8AC3E}">
        <p14:creationId xmlns:p14="http://schemas.microsoft.com/office/powerpoint/2010/main" val="2054126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0F9ED75-C9FE-1948-A9FB-63CEF73B6347}"/>
              </a:ext>
            </a:extLst>
          </p:cNvPr>
          <p:cNvSpPr>
            <a:spLocks noGrp="1"/>
          </p:cNvSpPr>
          <p:nvPr>
            <p:ph type="title"/>
          </p:nvPr>
        </p:nvSpPr>
        <p:spPr>
          <a:xfrm>
            <a:off x="1137613" y="720437"/>
            <a:ext cx="7079629" cy="624851"/>
          </a:xfrm>
        </p:spPr>
        <p:txBody>
          <a:bodyPr>
            <a:normAutofit/>
          </a:bodyPr>
          <a:lstStyle/>
          <a:p>
            <a:r>
              <a:rPr lang="nb-NO" dirty="0">
                <a:latin typeface="Noto Sans" panose="020B0502040504020204" pitchFamily="34" charset="0"/>
                <a:ea typeface="Noto Sans" panose="020B0502040504020204" pitchFamily="34" charset="0"/>
                <a:cs typeface="Noto Sans" panose="020B0502040504020204" pitchFamily="34" charset="0"/>
              </a:rPr>
              <a:t>Programrådet</a:t>
            </a:r>
          </a:p>
        </p:txBody>
      </p:sp>
      <p:sp>
        <p:nvSpPr>
          <p:cNvPr id="3" name="Plassholder for innhold 2">
            <a:extLst>
              <a:ext uri="{FF2B5EF4-FFF2-40B4-BE49-F238E27FC236}">
                <a16:creationId xmlns:a16="http://schemas.microsoft.com/office/drawing/2014/main" id="{3B67791C-1369-56D4-EE5B-5090E2B94ABE}"/>
              </a:ext>
            </a:extLst>
          </p:cNvPr>
          <p:cNvSpPr>
            <a:spLocks noGrp="1"/>
          </p:cNvSpPr>
          <p:nvPr>
            <p:ph idx="1"/>
          </p:nvPr>
        </p:nvSpPr>
        <p:spPr/>
        <p:txBody>
          <a:bodyPr>
            <a:normAutofit/>
          </a:bodyPr>
          <a:lstStyle/>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Vi trenger to medlemmer til!</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Ett digitalt møte før festivalen og ett digitalt møte etter festivalen</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Deltakelse på festivalen. Evaluere program.</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Finnlitt dekker møtehonorar, festivalpass, reise og tre netter på hotell</a:t>
            </a:r>
          </a:p>
          <a:p>
            <a:pPr marL="342900" indent="-342900">
              <a:buFont typeface="Arial" panose="020B0604020202020204" pitchFamily="34" charset="0"/>
              <a:buChar char="•"/>
            </a:pPr>
            <a:r>
              <a:rPr lang="nb-NO" sz="3200" dirty="0">
                <a:latin typeface="Noto Sans" panose="020B0502040504020204" pitchFamily="34" charset="0"/>
                <a:ea typeface="Noto Sans" panose="020B0502040504020204" pitchFamily="34" charset="0"/>
                <a:cs typeface="Noto Sans" panose="020B0502040504020204" pitchFamily="34" charset="0"/>
              </a:rPr>
              <a:t>Hvem vil være med?</a:t>
            </a:r>
          </a:p>
        </p:txBody>
      </p:sp>
    </p:spTree>
    <p:extLst>
      <p:ext uri="{BB962C8B-B14F-4D97-AF65-F5344CB8AC3E}">
        <p14:creationId xmlns:p14="http://schemas.microsoft.com/office/powerpoint/2010/main" val="389177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9627733-21C7-4DB6-3C77-D36F80792FAB}"/>
              </a:ext>
            </a:extLst>
          </p:cNvPr>
          <p:cNvSpPr>
            <a:spLocks noGrp="1"/>
          </p:cNvSpPr>
          <p:nvPr>
            <p:ph type="title"/>
          </p:nvPr>
        </p:nvSpPr>
        <p:spPr>
          <a:xfrm>
            <a:off x="1137614" y="720437"/>
            <a:ext cx="8142310" cy="624851"/>
          </a:xfrm>
        </p:spPr>
        <p:txBody>
          <a:bodyPr>
            <a:normAutofit/>
          </a:bodyPr>
          <a:lstStyle/>
          <a:p>
            <a:r>
              <a:rPr lang="nb-NO" dirty="0">
                <a:latin typeface="Noto Sans" panose="020B0502040504020204" pitchFamily="34" charset="0"/>
                <a:ea typeface="Noto Sans" panose="020B0502040504020204" pitchFamily="34" charset="0"/>
                <a:cs typeface="Noto Sans" panose="020B0502040504020204" pitchFamily="34" charset="0"/>
              </a:rPr>
              <a:t>Innspill eller spørsmål?</a:t>
            </a:r>
          </a:p>
        </p:txBody>
      </p:sp>
      <p:sp>
        <p:nvSpPr>
          <p:cNvPr id="3" name="Plassholder for innhold 2">
            <a:extLst>
              <a:ext uri="{FF2B5EF4-FFF2-40B4-BE49-F238E27FC236}">
                <a16:creationId xmlns:a16="http://schemas.microsoft.com/office/drawing/2014/main" id="{2C8F583E-A35A-6298-212D-F9F83395B474}"/>
              </a:ext>
            </a:extLst>
          </p:cNvPr>
          <p:cNvSpPr>
            <a:spLocks noGrp="1"/>
          </p:cNvSpPr>
          <p:nvPr>
            <p:ph idx="1"/>
          </p:nvPr>
        </p:nvSpPr>
        <p:spPr/>
        <p:txBody>
          <a:bodyPr>
            <a:normAutofit/>
          </a:bodyPr>
          <a:lstStyle/>
          <a:p>
            <a:pPr marL="342900" indent="-342900">
              <a:buFont typeface="Arial" panose="020B0604020202020204" pitchFamily="34" charset="0"/>
              <a:buChar char="•"/>
            </a:pPr>
            <a:r>
              <a:rPr lang="nb-NO" sz="3600" dirty="0">
                <a:latin typeface="Noto Sans" panose="020B0502040504020204" pitchFamily="34" charset="0"/>
                <a:ea typeface="Noto Sans" panose="020B0502040504020204" pitchFamily="34" charset="0"/>
                <a:cs typeface="Noto Sans" panose="020B0502040504020204" pitchFamily="34" charset="0"/>
                <a:hlinkClick r:id="rId3"/>
              </a:rPr>
              <a:t>finnlitt@ffk.no</a:t>
            </a:r>
            <a:r>
              <a:rPr lang="nb-NO" sz="3600" dirty="0">
                <a:latin typeface="Noto Sans" panose="020B0502040504020204" pitchFamily="34" charset="0"/>
                <a:ea typeface="Noto Sans" panose="020B0502040504020204" pitchFamily="34" charset="0"/>
                <a:cs typeface="Noto Sans" panose="020B0502040504020204" pitchFamily="34" charset="0"/>
              </a:rPr>
              <a:t> </a:t>
            </a:r>
          </a:p>
          <a:p>
            <a:pPr marL="342900" indent="-342900">
              <a:buFont typeface="Arial" panose="020B0604020202020204" pitchFamily="34" charset="0"/>
              <a:buChar char="•"/>
            </a:pPr>
            <a:r>
              <a:rPr lang="nb-NO" sz="3600" dirty="0">
                <a:latin typeface="Noto Sans" panose="020B0502040504020204" pitchFamily="34" charset="0"/>
                <a:ea typeface="Noto Sans" panose="020B0502040504020204" pitchFamily="34" charset="0"/>
                <a:cs typeface="Noto Sans" panose="020B0502040504020204" pitchFamily="34" charset="0"/>
                <a:hlinkClick r:id="rId4"/>
              </a:rPr>
              <a:t>www.finnlitt.no</a:t>
            </a:r>
            <a:r>
              <a:rPr lang="nb-NO" sz="3600" dirty="0">
                <a:latin typeface="Noto Sans" panose="020B0502040504020204" pitchFamily="34" charset="0"/>
                <a:ea typeface="Noto Sans" panose="020B0502040504020204" pitchFamily="34" charset="0"/>
                <a:cs typeface="Noto Sans" panose="020B0502040504020204" pitchFamily="34" charset="0"/>
              </a:rPr>
              <a:t> </a:t>
            </a:r>
          </a:p>
          <a:p>
            <a:pPr marL="342900" indent="-342900">
              <a:buFont typeface="Arial" panose="020B0604020202020204" pitchFamily="34" charset="0"/>
              <a:buChar char="•"/>
            </a:pPr>
            <a:r>
              <a:rPr lang="nn-NO" sz="3600" dirty="0">
                <a:latin typeface="Noto Sans" panose="020B0502040504020204" pitchFamily="34" charset="0"/>
                <a:ea typeface="Noto Sans" panose="020B0502040504020204" pitchFamily="34" charset="0"/>
                <a:cs typeface="Noto Sans" panose="020B0502040504020204" pitchFamily="34" charset="0"/>
                <a:hlinkClick r:id="rId5"/>
              </a:rPr>
              <a:t>Finnmark fylkesbiblioteks nettsider</a:t>
            </a:r>
            <a:r>
              <a:rPr lang="nb-NO" sz="3600" dirty="0">
                <a:latin typeface="Noto Sans" panose="020B0502040504020204" pitchFamily="34" charset="0"/>
                <a:ea typeface="Noto Sans" panose="020B0502040504020204" pitchFamily="34" charset="0"/>
                <a:cs typeface="Noto Sans" panose="020B0502040504020204" pitchFamily="34" charset="0"/>
              </a:rPr>
              <a:t>: Forsiden </a:t>
            </a:r>
            <a:r>
              <a:rPr lang="nb-NO" sz="3600" dirty="0">
                <a:latin typeface="Noto Sans" panose="020B0502040504020204" pitchFamily="34" charset="0"/>
                <a:ea typeface="Noto Sans" panose="020B0502040504020204" pitchFamily="34" charset="0"/>
                <a:cs typeface="Noto Sans" panose="020B0502040504020204" pitchFamily="34" charset="0"/>
                <a:sym typeface="Wingdings" panose="05000000000000000000" pitchFamily="2" charset="2"/>
              </a:rPr>
              <a:t> Bibliotek  Litteraturformidling Finnmark internasjonale litteraturfestival</a:t>
            </a:r>
            <a:endParaRPr lang="nb-NO" sz="3600" dirty="0">
              <a:latin typeface="Noto Sans" panose="020B0502040504020204" pitchFamily="34" charset="0"/>
              <a:ea typeface="Noto Sans" panose="020B0502040504020204" pitchFamily="34" charset="0"/>
              <a:cs typeface="Noto Sans" panose="020B0502040504020204" pitchFamily="34" charset="0"/>
            </a:endParaRPr>
          </a:p>
          <a:p>
            <a:endParaRPr lang="nb-NO" sz="3600"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95383457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01_FFK_Presentasjonsmal" id="{977B1775-2B26-DB4E-856C-1BE8373226D8}" vid="{8AD9A11B-B546-5A44-A839-478E0C15538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D43489509291B4189FC36528D848630" ma:contentTypeVersion="15" ma:contentTypeDescription="Opprett et nytt dokument." ma:contentTypeScope="" ma:versionID="8de20c4d0b3ee941d98bd03058188ca8">
  <xsd:schema xmlns:xsd="http://www.w3.org/2001/XMLSchema" xmlns:xs="http://www.w3.org/2001/XMLSchema" xmlns:p="http://schemas.microsoft.com/office/2006/metadata/properties" xmlns:ns2="9b15c29a-3b3f-40df-b172-bee5a4a62ed4" xmlns:ns3="ed5f9556-d300-488f-8596-bab4c22becdc" targetNamespace="http://schemas.microsoft.com/office/2006/metadata/properties" ma:root="true" ma:fieldsID="d8aabc65a04cfcc24cda83700447916d" ns2:_="" ns3:_="">
    <xsd:import namespace="9b15c29a-3b3f-40df-b172-bee5a4a62ed4"/>
    <xsd:import namespace="ed5f9556-d300-488f-8596-bab4c22becd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5c29a-3b3f-40df-b172-bee5a4a62e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ildemerkelapper" ma:readOnly="false" ma:fieldId="{5cf76f15-5ced-4ddc-b409-7134ff3c332f}" ma:taxonomyMulti="true" ma:sspId="6c0d29b9-16db-4f46-8cd2-2e9450d63ad1"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d5f9556-d300-488f-8596-bab4c22becdc"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790079ec-c909-4a80-9d80-b8bd8650a446}" ma:internalName="TaxCatchAll" ma:showField="CatchAllData" ma:web="ed5f9556-d300-488f-8596-bab4c22becd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b15c29a-3b3f-40df-b172-bee5a4a62ed4">
      <Terms xmlns="http://schemas.microsoft.com/office/infopath/2007/PartnerControls"/>
    </lcf76f155ced4ddcb4097134ff3c332f>
    <TaxCatchAll xmlns="ed5f9556-d300-488f-8596-bab4c22becdc" xsi:nil="true"/>
  </documentManagement>
</p:properties>
</file>

<file path=customXml/itemProps1.xml><?xml version="1.0" encoding="utf-8"?>
<ds:datastoreItem xmlns:ds="http://schemas.openxmlformats.org/officeDocument/2006/customXml" ds:itemID="{FE386A99-402B-4946-A317-20A39CE31A52}"/>
</file>

<file path=customXml/itemProps2.xml><?xml version="1.0" encoding="utf-8"?>
<ds:datastoreItem xmlns:ds="http://schemas.openxmlformats.org/officeDocument/2006/customXml" ds:itemID="{C296E902-991E-4FE4-AC4B-49975FD01BE8}">
  <ds:schemaRefs>
    <ds:schemaRef ds:uri="http://schemas.microsoft.com/sharepoint/v3/contenttype/forms"/>
  </ds:schemaRefs>
</ds:datastoreItem>
</file>

<file path=customXml/itemProps3.xml><?xml version="1.0" encoding="utf-8"?>
<ds:datastoreItem xmlns:ds="http://schemas.openxmlformats.org/officeDocument/2006/customXml" ds:itemID="{D9328087-CF22-43AF-98DD-3439CD8F85E6}">
  <ds:schemaRefs>
    <ds:schemaRef ds:uri="http://schemas.microsoft.com/office/2006/metadata/properties"/>
    <ds:schemaRef ds:uri="http://schemas.microsoft.com/office/infopath/2007/PartnerControls"/>
    <ds:schemaRef ds:uri="99a0ec6f-7a10-449e-9874-ac708b99f2bb"/>
    <ds:schemaRef ds:uri="d1a5bb09-6942-4542-b21c-8b8a2fab8938"/>
    <ds:schemaRef ds:uri="9b15c29a-3b3f-40df-b172-bee5a4a62ed4"/>
    <ds:schemaRef ds:uri="ed5f9556-d300-488f-8596-bab4c22becdc"/>
  </ds:schemaRefs>
</ds:datastoreItem>
</file>

<file path=docProps/app.xml><?xml version="1.0" encoding="utf-8"?>
<Properties xmlns="http://schemas.openxmlformats.org/officeDocument/2006/extended-properties" xmlns:vt="http://schemas.openxmlformats.org/officeDocument/2006/docPropsVTypes">
  <Template>01_FFK_Presentasjonsmal</Template>
  <TotalTime>212</TotalTime>
  <Words>1431</Words>
  <Application>Microsoft Office PowerPoint</Application>
  <PresentationFormat>Widescreen</PresentationFormat>
  <Paragraphs>102</Paragraphs>
  <Slides>9</Slides>
  <Notes>8</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9</vt:i4>
      </vt:variant>
    </vt:vector>
  </HeadingPairs>
  <TitlesOfParts>
    <vt:vector size="15" baseType="lpstr">
      <vt:lpstr>Aptos</vt:lpstr>
      <vt:lpstr>Arial</vt:lpstr>
      <vt:lpstr>Calibri</vt:lpstr>
      <vt:lpstr>Calibri Light</vt:lpstr>
      <vt:lpstr>Noto Sans</vt:lpstr>
      <vt:lpstr>Office-tema</vt:lpstr>
      <vt:lpstr>Finnmark internasjonale litteraturfestival Bibliotekdeltakelse</vt:lpstr>
      <vt:lpstr>Fakta om neste festival</vt:lpstr>
      <vt:lpstr>Bibliotekengasjement</vt:lpstr>
      <vt:lpstr>Strømming fra Sør-Varanger</vt:lpstr>
      <vt:lpstr>Egne lokale Finnlitt-arrangement</vt:lpstr>
      <vt:lpstr>Hybridarrangement?</vt:lpstr>
      <vt:lpstr>Samtale</vt:lpstr>
      <vt:lpstr>Programrådet</vt:lpstr>
      <vt:lpstr>Innspill eller spørsmål?</vt:lpstr>
    </vt:vector>
  </TitlesOfParts>
  <Company>Troms og Finnmark fylkeskommune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Ida Zachariassen Sagberg</dc:creator>
  <cp:lastModifiedBy>Ida Zachariassen Sagberg</cp:lastModifiedBy>
  <cp:revision>2</cp:revision>
  <dcterms:created xsi:type="dcterms:W3CDTF">2025-03-05T08:01:21Z</dcterms:created>
  <dcterms:modified xsi:type="dcterms:W3CDTF">2025-03-05T13:00:07Z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0x010100ED43489509291B4189FC36528D848630</vt:lpwstr>
  </property>
  <property fmtid="{D5CDD505-2E9C-101B-9397-08002B2CF9AE}" pid="3" name="MediaServiceImageTags">
    <vt:lpwstr/>
  </property>
</Properties>
</file>